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70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202" b="-6074"/>
          <a:stretch>
            <a:fillRect/>
          </a:stretch>
        </p:blipFill>
        <p:spPr>
          <a:xfrm>
            <a:off x="3305175" y="2908935"/>
            <a:ext cx="5582326" cy="10392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53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49240" y="4025265"/>
            <a:ext cx="390525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2580" y="4025265"/>
            <a:ext cx="219075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19720" y="4025265"/>
            <a:ext cx="219075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24595" y="4872990"/>
            <a:ext cx="228600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52760" y="4872990"/>
            <a:ext cx="219075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1916430"/>
            <a:ext cx="9078278" cy="16202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3179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883920" y="2099310"/>
            <a:ext cx="428053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2935" y="3860800"/>
            <a:ext cx="262001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104390" y="5000625"/>
            <a:ext cx="245745" cy="2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940050" y="5000365"/>
            <a:ext cx="228513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2781300"/>
            <a:ext cx="428053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2" grpId="0" bldLvl="0" animBg="1"/>
      <p:bldP spid="23" grpId="0" bldLvl="0" animBg="1"/>
      <p:bldP spid="24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9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20806" y="2367012"/>
            <a:ext cx="218992" cy="23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62367" y="2367012"/>
            <a:ext cx="218992" cy="23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743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013460" y="3535045"/>
            <a:ext cx="492379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93098" y="5597245"/>
            <a:ext cx="1761460" cy="26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31183" y="6187966"/>
            <a:ext cx="2675516" cy="27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13460" y="4180840"/>
            <a:ext cx="492379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animBg="1"/>
      <p:bldP spid="15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2025-01-21T07:15:49Z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