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39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3160395" y="2996565"/>
            <a:ext cx="5871854" cy="9436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7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405365"/>
            <a:ext cx="42846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2405365"/>
            <a:ext cx="42846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2405365"/>
            <a:ext cx="42846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19193" y="2405365"/>
            <a:ext cx="437984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7632" y="3262808"/>
            <a:ext cx="418942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4534" y="3262808"/>
            <a:ext cx="42846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957" y="3262808"/>
            <a:ext cx="418942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38287" y="3262808"/>
            <a:ext cx="42846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97632" y="4120251"/>
            <a:ext cx="428463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4962" y="4120251"/>
            <a:ext cx="238035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81863" y="4120251"/>
            <a:ext cx="238035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38287" y="4120251"/>
            <a:ext cx="418942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7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276475"/>
            <a:ext cx="9797224" cy="3531489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1343025" y="3716655"/>
            <a:ext cx="2232660" cy="1152525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783205" y="3644900"/>
            <a:ext cx="4752975" cy="129667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75685" y="3716655"/>
            <a:ext cx="575945" cy="1152525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735955" y="3716655"/>
            <a:ext cx="1727835" cy="1224915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176135" y="3716655"/>
            <a:ext cx="287655" cy="1152525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47440" y="3789045"/>
            <a:ext cx="4824730" cy="1080135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863340" y="3716655"/>
            <a:ext cx="5976620" cy="122428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4304027"/>
            <a:ext cx="695062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4284956"/>
            <a:ext cx="752191" cy="3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027" y="4275420"/>
            <a:ext cx="723627" cy="33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9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3205864"/>
            <a:ext cx="628413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3205864"/>
            <a:ext cx="628413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403" y="3205864"/>
            <a:ext cx="961662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521" y="3205864"/>
            <a:ext cx="285642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57833" y="3205864"/>
            <a:ext cx="1256826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6549" y="3863309"/>
            <a:ext cx="418942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5415" y="3863309"/>
            <a:ext cx="418941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33753" y="3863309"/>
            <a:ext cx="418942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3884632"/>
            <a:ext cx="418942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080" y="3980180"/>
            <a:ext cx="352425" cy="11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3884632"/>
            <a:ext cx="238035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8942" y="3884632"/>
            <a:ext cx="428463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5340" y="3846487"/>
            <a:ext cx="399899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2722326"/>
            <a:ext cx="428463" cy="2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952" y="2722326"/>
            <a:ext cx="238035" cy="2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879" y="2722326"/>
            <a:ext cx="418942" cy="2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9319" y="2693696"/>
            <a:ext cx="333249" cy="31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599690"/>
            <a:ext cx="502920" cy="50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3189532"/>
            <a:ext cx="428463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942" y="3284946"/>
            <a:ext cx="352292" cy="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2619" y="3189532"/>
            <a:ext cx="418942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453" y="3189532"/>
            <a:ext cx="238035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39244" y="3132284"/>
            <a:ext cx="361813" cy="34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3121504"/>
            <a:ext cx="428463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3121504"/>
            <a:ext cx="228513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8866" y="3121504"/>
            <a:ext cx="428463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5264" y="3083363"/>
            <a:ext cx="409420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720" y="4141770"/>
            <a:ext cx="418942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4861" y="4141770"/>
            <a:ext cx="428463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87858" y="4084559"/>
            <a:ext cx="361813" cy="35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994025"/>
            <a:ext cx="502920" cy="50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4504498"/>
            <a:ext cx="428463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4504498"/>
            <a:ext cx="428463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6952" y="4504498"/>
            <a:ext cx="599848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0403" y="5276940"/>
            <a:ext cx="1123526" cy="27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91788" y="5267404"/>
            <a:ext cx="1123525" cy="28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62216" y="5276940"/>
            <a:ext cx="733148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4181" y="1529020"/>
            <a:ext cx="418942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0931" y="1529020"/>
            <a:ext cx="238035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9546" y="2320168"/>
            <a:ext cx="209471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3803" y="2320168"/>
            <a:ext cx="599848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7707" y="3111316"/>
            <a:ext cx="238035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9017" y="3111316"/>
            <a:ext cx="238035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00403" y="3111316"/>
            <a:ext cx="238035" cy="2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0025" y="3902464"/>
            <a:ext cx="228513" cy="2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53400" y="4693612"/>
            <a:ext cx="418942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57682" y="4693612"/>
            <a:ext cx="409420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35214" y="5484760"/>
            <a:ext cx="418942" cy="2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44" y="1519209"/>
            <a:ext cx="1542468" cy="28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3214283"/>
            <a:ext cx="42846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473" y="3214283"/>
            <a:ext cx="22851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400" y="3214283"/>
            <a:ext cx="418942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6020" y="3214283"/>
            <a:ext cx="42846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48161" y="3214283"/>
            <a:ext cx="42846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95516" y="3214283"/>
            <a:ext cx="22851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49118" y="4176094"/>
            <a:ext cx="418942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96473" y="4176094"/>
            <a:ext cx="22851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53400" y="4176094"/>
            <a:ext cx="418942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2365"/>
            <a:ext cx="11340000" cy="17778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5848985"/>
            <a:ext cx="502920" cy="5029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5848985"/>
            <a:ext cx="502920" cy="5029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4540" y="5848985"/>
            <a:ext cx="502920" cy="5029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870" y="5848985"/>
            <a:ext cx="502920" cy="50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1414478"/>
            <a:ext cx="238035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161" y="1414478"/>
            <a:ext cx="228514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9596" y="2300205"/>
            <a:ext cx="352291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790" y="2957357"/>
            <a:ext cx="428463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9118" y="2957357"/>
            <a:ext cx="238035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6020" y="2957357"/>
            <a:ext cx="238035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1838" y="3424030"/>
            <a:ext cx="371335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602" y="3424030"/>
            <a:ext cx="371335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40503" y="3719272"/>
            <a:ext cx="428463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35214" y="3728796"/>
            <a:ext cx="418942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43828" y="3719272"/>
            <a:ext cx="428463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5"/>
          <a:stretch>
            <a:fillRect/>
          </a:stretch>
        </p:blipFill>
        <p:spPr>
          <a:xfrm>
            <a:off x="360045" y="4292880"/>
            <a:ext cx="11339830" cy="229334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890931" y="4423757"/>
            <a:ext cx="428463" cy="2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59697" y="5195268"/>
            <a:ext cx="418942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01561" y="5195268"/>
            <a:ext cx="418942" cy="2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00554" y="5195268"/>
            <a:ext cx="599848" cy="2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2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109994"/>
            <a:ext cx="371335" cy="34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2929302"/>
            <a:ext cx="314205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8816" y="3700975"/>
            <a:ext cx="314205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8816" y="4472648"/>
            <a:ext cx="314205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8816" y="5253848"/>
            <a:ext cx="314205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2168336"/>
            <a:ext cx="409420" cy="36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8261" y="4610256"/>
            <a:ext cx="418942" cy="36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2281379"/>
            <a:ext cx="418942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375"/>
            <a:ext cx="11340000" cy="15748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01259" y="3821364"/>
            <a:ext cx="418942" cy="36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1472672"/>
            <a:ext cx="418942" cy="35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2025-01-21T05:36:01Z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