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4075" y="3165475"/>
            <a:ext cx="54038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635" y="1282700"/>
            <a:ext cx="10412095" cy="5448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51840"/>
            <a:ext cx="7207250" cy="43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29050" y="1471295"/>
            <a:ext cx="47688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4445" y="1396365"/>
            <a:ext cx="47688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1895" y="1471295"/>
            <a:ext cx="47688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9805" y="204279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2505" y="202819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9955" y="202819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17405" y="202819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47110" y="262191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50280" y="262191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59955" y="262191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69630" y="266700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49805" y="323850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02505" y="321564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50280" y="323850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6475" y="381698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47110" y="380936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49805" y="443420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69340" y="498284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249805" y="504317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47110" y="4996815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6475" y="5621020"/>
            <a:ext cx="1041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18780" y="5277485"/>
            <a:ext cx="1041400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86245" y="5621020"/>
            <a:ext cx="47307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1851025"/>
            <a:ext cx="11842750" cy="315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1165" y="3809365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5400" y="45008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8370" y="37642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2125" y="45008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5575" y="37642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9175" y="45008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30815" y="37642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75645" y="4500880"/>
            <a:ext cx="5448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2228850"/>
            <a:ext cx="116459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65" y="3474720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564005"/>
            <a:ext cx="11926570" cy="39262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73470" y="2193290"/>
            <a:ext cx="52324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8880" y="2193290"/>
            <a:ext cx="52324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170" y="4906010"/>
            <a:ext cx="2622550" cy="58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46315" y="4989195"/>
            <a:ext cx="5676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