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8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62325" y="3146425"/>
            <a:ext cx="5467350" cy="565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988820"/>
            <a:ext cx="11867515" cy="28041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6995" y="3517900"/>
            <a:ext cx="4622800" cy="1371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1030" y="3517900"/>
            <a:ext cx="4819650" cy="142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341120"/>
            <a:ext cx="11036300" cy="454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21725" y="2059940"/>
            <a:ext cx="537210" cy="486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8195" y="4088765"/>
            <a:ext cx="627380" cy="523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268730"/>
            <a:ext cx="11150600" cy="471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68280" y="1180465"/>
            <a:ext cx="61976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65650" y="5537835"/>
            <a:ext cx="61976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628775"/>
            <a:ext cx="97282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04630" y="2473325"/>
            <a:ext cx="537210" cy="486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4985" y="3495675"/>
            <a:ext cx="537210" cy="486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4985" y="4593590"/>
            <a:ext cx="537210" cy="486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2025-01-20T06:26:40Z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