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767"/>
          <a:stretch>
            <a:fillRect/>
          </a:stretch>
        </p:blipFill>
        <p:spPr>
          <a:xfrm>
            <a:off x="3629025" y="2997200"/>
            <a:ext cx="4934223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110" y="4316095"/>
            <a:ext cx="4000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425" y="4316095"/>
            <a:ext cx="4000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4105" y="4316095"/>
            <a:ext cx="4000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310" y="4316095"/>
            <a:ext cx="5721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730" y="4955540"/>
            <a:ext cx="272288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9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3617664"/>
            <a:ext cx="399899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2090" y="3598591"/>
            <a:ext cx="1894760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1486" y="4294756"/>
            <a:ext cx="333249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445" y="4284980"/>
            <a:ext cx="4787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2071528"/>
            <a:ext cx="342770" cy="30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9093" y="2062005"/>
            <a:ext cx="371335" cy="33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2738123"/>
            <a:ext cx="380856" cy="27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9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2300732"/>
            <a:ext cx="228513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1234" y="2300732"/>
            <a:ext cx="19994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2310261"/>
            <a:ext cx="228513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7002" y="2310261"/>
            <a:ext cx="228513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534" y="3120193"/>
            <a:ext cx="228513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1007" y="3120193"/>
            <a:ext cx="218992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186" y="3129721"/>
            <a:ext cx="199949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3123" y="3120193"/>
            <a:ext cx="218992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10"/>
          <a:stretch>
            <a:fillRect/>
          </a:stretch>
        </p:blipFill>
        <p:spPr>
          <a:xfrm>
            <a:off x="262890" y="3933190"/>
            <a:ext cx="11339830" cy="6479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96043" y="4085593"/>
            <a:ext cx="2466045" cy="33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0"/>
          <a:stretch>
            <a:fillRect/>
          </a:stretch>
        </p:blipFill>
        <p:spPr>
          <a:xfrm>
            <a:off x="360045" y="1269010"/>
            <a:ext cx="11339830" cy="2003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63979" y="2184430"/>
            <a:ext cx="228513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2174888"/>
            <a:ext cx="380856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2842877"/>
            <a:ext cx="399899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0151" y="2842877"/>
            <a:ext cx="390377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