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2"/>
          <a:stretch>
            <a:fillRect/>
          </a:stretch>
        </p:blipFill>
        <p:spPr>
          <a:xfrm>
            <a:off x="3207385" y="2924810"/>
            <a:ext cx="5776828" cy="10188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4190078"/>
            <a:ext cx="418942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6146" y="4190078"/>
            <a:ext cx="418942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9722" y="4190078"/>
            <a:ext cx="428463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649" y="4151929"/>
            <a:ext cx="409420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559" y="4190078"/>
            <a:ext cx="428463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4190078"/>
            <a:ext cx="418942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183" y="4190078"/>
            <a:ext cx="390377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9546" y="4151929"/>
            <a:ext cx="409420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5160" y="4190365"/>
            <a:ext cx="346075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8230" y="4149090"/>
            <a:ext cx="346075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575865"/>
            <a:ext cx="3027808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4242385"/>
            <a:ext cx="3227758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927949"/>
            <a:ext cx="4046599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798301"/>
            <a:ext cx="2380352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475728"/>
            <a:ext cx="2380352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4134072"/>
            <a:ext cx="5417682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3140802"/>
            <a:ext cx="380856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5353231"/>
            <a:ext cx="418942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5353231"/>
            <a:ext cx="428463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544" y="5353231"/>
            <a:ext cx="228513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3299" y="5324622"/>
            <a:ext cx="342770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57705" y="5353050"/>
            <a:ext cx="346075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3235058"/>
            <a:ext cx="2208967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797392"/>
            <a:ext cx="2523173" cy="2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998308"/>
            <a:ext cx="2380352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5579704"/>
            <a:ext cx="1056876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5589235"/>
            <a:ext cx="1171133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96400" cy="558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804795"/>
            <a:ext cx="190182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3263265"/>
            <a:ext cx="260413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5317490"/>
            <a:ext cx="213233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975" y="5821045"/>
            <a:ext cx="21615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980" y="6236970"/>
            <a:ext cx="40335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3918965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4537950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5175981"/>
            <a:ext cx="2380352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5737829"/>
            <a:ext cx="2380352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813" y="6280631"/>
            <a:ext cx="2713602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6322" y="6271108"/>
            <a:ext cx="2009017" cy="32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233901"/>
            <a:ext cx="238035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3053256"/>
            <a:ext cx="238035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3901192"/>
            <a:ext cx="409420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886" y="3901192"/>
            <a:ext cx="428463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3954" y="3901192"/>
            <a:ext cx="428463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954" y="4615745"/>
            <a:ext cx="409420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95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16624" y="4899814"/>
            <a:ext cx="238035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3627" y="4899814"/>
            <a:ext cx="238035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1057" y="4899814"/>
            <a:ext cx="238035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48060" y="4899814"/>
            <a:ext cx="228513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204720"/>
            <a:ext cx="502920" cy="5029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2204720"/>
            <a:ext cx="502920" cy="5029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680" y="2204720"/>
            <a:ext cx="502920" cy="502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960" y="3016250"/>
            <a:ext cx="572135" cy="5772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3012440"/>
            <a:ext cx="576580" cy="5810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3012440"/>
            <a:ext cx="57658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1500775"/>
            <a:ext cx="409420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2235661"/>
            <a:ext cx="238035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075" y="2951459"/>
            <a:ext cx="418942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3667256"/>
            <a:ext cx="428463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2071536"/>
            <a:ext cx="418942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005280"/>
            <a:ext cx="418942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901736"/>
            <a:ext cx="418942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120424"/>
            <a:ext cx="418942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3560426"/>
            <a:ext cx="418942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875073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884616"/>
            <a:ext cx="418942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2875073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8236" y="2884616"/>
            <a:ext cx="428463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590856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3590856"/>
            <a:ext cx="437984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8" y="3590856"/>
            <a:ext cx="418941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38236" y="3590856"/>
            <a:ext cx="409420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4306639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4005" y="4306639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10478" y="4306639"/>
            <a:ext cx="409420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47808" y="4306639"/>
            <a:ext cx="428463" cy="2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157300"/>
            <a:ext cx="428463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2157300"/>
            <a:ext cx="418942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2166824"/>
            <a:ext cx="418942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2157300"/>
            <a:ext cx="428463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5480" y="2811145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07690" y="2781300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08345" y="2708910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328660" y="2708910"/>
            <a:ext cx="202247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0" grpId="0" bldLvl="0" animBg="1"/>
      <p:bldP spid="2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