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540"/>
            <a:ext cx="11340000" cy="2781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592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78387" y="3666164"/>
            <a:ext cx="218992" cy="25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3274" y="3675704"/>
            <a:ext cx="390377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9093" y="3666164"/>
            <a:ext cx="228513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4547"/>
          <a:stretch>
            <a:fillRect/>
          </a:stretch>
        </p:blipFill>
        <p:spPr>
          <a:xfrm>
            <a:off x="839470" y="1988820"/>
            <a:ext cx="3816350" cy="11918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51669"/>
          <a:stretch>
            <a:fillRect/>
          </a:stretch>
        </p:blipFill>
        <p:spPr>
          <a:xfrm>
            <a:off x="6239510" y="2060575"/>
            <a:ext cx="5202555" cy="1191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4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121690"/>
            <a:ext cx="218992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121690"/>
            <a:ext cx="228513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929" y="2121690"/>
            <a:ext cx="218992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38" y="2121690"/>
            <a:ext cx="218992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2418" y="2790184"/>
            <a:ext cx="218992" cy="25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9319" y="2790184"/>
            <a:ext cx="228513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43929" y="2790184"/>
            <a:ext cx="218992" cy="25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1738" y="2790184"/>
            <a:ext cx="218992" cy="25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32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132965"/>
            <a:ext cx="541655" cy="533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132965"/>
            <a:ext cx="541655" cy="533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2132965"/>
            <a:ext cx="541655" cy="533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2132965"/>
            <a:ext cx="541655" cy="533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165" y="2925445"/>
            <a:ext cx="541655" cy="533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925445"/>
            <a:ext cx="541655" cy="533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2925445"/>
            <a:ext cx="541655" cy="5334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2925445"/>
            <a:ext cx="54165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8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3998308"/>
            <a:ext cx="371335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6246" y="3998308"/>
            <a:ext cx="228513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2695" y="3998308"/>
            <a:ext cx="228513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7707" y="3960173"/>
            <a:ext cx="390377" cy="31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7581" y="3998308"/>
            <a:ext cx="390377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82065" y="3998308"/>
            <a:ext cx="218992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48513" y="3998308"/>
            <a:ext cx="228513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43526" y="3960173"/>
            <a:ext cx="390377" cy="30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027170"/>
            <a:ext cx="371475" cy="12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71945" y="4027170"/>
            <a:ext cx="371475" cy="12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1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9143" y="2072111"/>
            <a:ext cx="390377" cy="34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5340" y="3549015"/>
            <a:ext cx="39052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0075" y="3549160"/>
            <a:ext cx="218992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6523" y="3549160"/>
            <a:ext cx="218992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0579" y="3491984"/>
            <a:ext cx="371334" cy="33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60010" y="3573145"/>
            <a:ext cx="371475" cy="12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2025-01-21T08:05:43Z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