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3475" y="3009900"/>
            <a:ext cx="73850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2675" y="3152775"/>
            <a:ext cx="494665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920875"/>
            <a:ext cx="11023600" cy="301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0" y="2478405"/>
            <a:ext cx="94234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649075" cy="53994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605" y="2924810"/>
            <a:ext cx="93599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8840" y="2924810"/>
            <a:ext cx="93599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3995" y="2924810"/>
            <a:ext cx="93599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3410" y="2924810"/>
            <a:ext cx="93599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860" y="5546725"/>
            <a:ext cx="2605405" cy="10166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010" y="5546725"/>
            <a:ext cx="2605405" cy="1016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820" y="5546725"/>
            <a:ext cx="2626995" cy="987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6220" y="5546725"/>
            <a:ext cx="2649855" cy="100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628775"/>
            <a:ext cx="11884660" cy="3308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7070" y="3823335"/>
            <a:ext cx="5943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0855" y="3823335"/>
            <a:ext cx="5943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0340" y="3823335"/>
            <a:ext cx="5943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3645" y="3823335"/>
            <a:ext cx="5943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56950" y="3823335"/>
            <a:ext cx="59436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" y="2132965"/>
            <a:ext cx="11817985" cy="2512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1050" y="3884295"/>
            <a:ext cx="65468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1315" y="3777615"/>
            <a:ext cx="132397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2025-01-20T06:16:26Z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