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6725" y="3140075"/>
            <a:ext cx="36385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" y="1792605"/>
            <a:ext cx="11882755" cy="2782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68725" y="330581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0800" y="3305810"/>
            <a:ext cx="3937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411605"/>
            <a:ext cx="11925300" cy="440626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25625" y="2326005"/>
            <a:ext cx="42100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60570" y="2326005"/>
            <a:ext cx="41338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920865" y="2326005"/>
            <a:ext cx="42100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626725" y="2326005"/>
            <a:ext cx="42100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25625" y="3129915"/>
            <a:ext cx="42100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90975" y="3129915"/>
            <a:ext cx="42100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96835" y="3129915"/>
            <a:ext cx="39878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40670" y="3129915"/>
            <a:ext cx="39878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81275" y="46285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42915" y="4673600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71510" y="46285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10925" y="4628515"/>
            <a:ext cx="4025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26995" y="5365115"/>
            <a:ext cx="42418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21325" y="5365115"/>
            <a:ext cx="42418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49920" y="5365115"/>
            <a:ext cx="42418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421745" y="5365115"/>
            <a:ext cx="42418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1341120"/>
            <a:ext cx="11949430" cy="4431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5" y="4730115"/>
            <a:ext cx="2622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412875"/>
            <a:ext cx="7981950" cy="395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81785" y="4987925"/>
            <a:ext cx="219138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2025-01-20T07:34:26Z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