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6775" y="3140075"/>
            <a:ext cx="5378450" cy="577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835" y="2415540"/>
            <a:ext cx="11783695" cy="20262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77720" y="3237865"/>
            <a:ext cx="43942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1400" y="3237865"/>
            <a:ext cx="43942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68310" y="3211830"/>
            <a:ext cx="43942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01450" y="3211830"/>
            <a:ext cx="43942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22805" y="3956050"/>
            <a:ext cx="43942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51400" y="3956050"/>
            <a:ext cx="43942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56905" y="4008120"/>
            <a:ext cx="43942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548110" y="4008120"/>
            <a:ext cx="43942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606550"/>
            <a:ext cx="10972800" cy="364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6115" y="4594225"/>
            <a:ext cx="2622550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7355" y="4594225"/>
            <a:ext cx="2622550" cy="58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835" y="677545"/>
            <a:ext cx="9886950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1960" y="5339715"/>
            <a:ext cx="2965450" cy="38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1960" y="6029325"/>
            <a:ext cx="421005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6195" y="2452370"/>
            <a:ext cx="2622550" cy="584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1960" y="6029325"/>
            <a:ext cx="2622550" cy="58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18710" y="6029325"/>
            <a:ext cx="567055" cy="523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" y="1632585"/>
            <a:ext cx="11826240" cy="37172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89730" y="3373755"/>
            <a:ext cx="53784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0" y="4591685"/>
            <a:ext cx="53784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2025-01-20T07:28:31Z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