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8725"/>
          <a:stretch>
            <a:fillRect/>
          </a:stretch>
        </p:blipFill>
        <p:spPr>
          <a:xfrm>
            <a:off x="3503295" y="2997200"/>
            <a:ext cx="5150575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050" y="2312670"/>
            <a:ext cx="4959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940" y="2312670"/>
            <a:ext cx="27114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5015" y="2312670"/>
            <a:ext cx="48387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605" y="2312670"/>
            <a:ext cx="5073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1245" y="2312670"/>
            <a:ext cx="4959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9100" y="3344545"/>
            <a:ext cx="4838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8325" y="3344545"/>
            <a:ext cx="4838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15965" y="3344545"/>
            <a:ext cx="4838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53605" y="3344545"/>
            <a:ext cx="5073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1245" y="3344545"/>
            <a:ext cx="4959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30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05355"/>
            <a:ext cx="541655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2325" y="2205355"/>
            <a:ext cx="562049" cy="538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755" y="2205355"/>
            <a:ext cx="562049" cy="538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997200"/>
            <a:ext cx="54165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997200"/>
            <a:ext cx="54165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755" y="2997200"/>
            <a:ext cx="54165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38626"/>
            <a:ext cx="2389874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776960"/>
            <a:ext cx="2208967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2111315"/>
            <a:ext cx="1904282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949" y="2779188"/>
            <a:ext cx="2075667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9471" y="3447060"/>
            <a:ext cx="2228010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97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22910" y="2889250"/>
            <a:ext cx="61366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1660" y="3717925"/>
            <a:ext cx="77965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