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 b="-8725"/>
          <a:stretch>
            <a:fillRect/>
          </a:stretch>
        </p:blipFill>
        <p:spPr>
          <a:xfrm>
            <a:off x="2926080" y="2962910"/>
            <a:ext cx="6340033" cy="931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42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102418" y="3944224"/>
            <a:ext cx="399899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82590" y="3890645"/>
            <a:ext cx="454025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62569" y="3944224"/>
            <a:ext cx="390377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30982" y="4660072"/>
            <a:ext cx="704584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1083" y="4640983"/>
            <a:ext cx="1075919" cy="26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81612" y="4660072"/>
            <a:ext cx="695063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5215" b="20899"/>
          <a:stretch>
            <a:fillRect/>
          </a:stretch>
        </p:blipFill>
        <p:spPr>
          <a:xfrm>
            <a:off x="767715" y="1988820"/>
            <a:ext cx="2376170" cy="12522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r="75215" b="20899"/>
          <a:stretch>
            <a:fillRect/>
          </a:stretch>
        </p:blipFill>
        <p:spPr>
          <a:xfrm>
            <a:off x="4295775" y="1988820"/>
            <a:ext cx="2376170" cy="12522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r="75215" b="20899"/>
          <a:stretch>
            <a:fillRect/>
          </a:stretch>
        </p:blipFill>
        <p:spPr>
          <a:xfrm>
            <a:off x="7823835" y="1988820"/>
            <a:ext cx="2376170" cy="1252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9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8035" y="2130303"/>
            <a:ext cx="304685" cy="31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05138" y="2883966"/>
            <a:ext cx="399899" cy="24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5642" y="3589928"/>
            <a:ext cx="352292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1964" y="3589928"/>
            <a:ext cx="218992" cy="24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81511" y="3589928"/>
            <a:ext cx="342770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54861" y="4267271"/>
            <a:ext cx="380856" cy="30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63627" y="4295891"/>
            <a:ext cx="218992" cy="24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91788" y="4381751"/>
            <a:ext cx="352292" cy="6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13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6480" y="2186940"/>
            <a:ext cx="116459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8420" y="2892425"/>
            <a:ext cx="50292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76473" y="3597765"/>
            <a:ext cx="399899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20503" y="5018211"/>
            <a:ext cx="228513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48855" y="5018405"/>
            <a:ext cx="48704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91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091637" y="4614823"/>
            <a:ext cx="2532695" cy="276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132965"/>
            <a:ext cx="8317135" cy="212417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flipV="1">
            <a:off x="2472690" y="2996565"/>
            <a:ext cx="670560" cy="706755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575685" y="2924810"/>
            <a:ext cx="3312160" cy="778510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3431540" y="3068955"/>
            <a:ext cx="935990" cy="647700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735320" y="2996565"/>
            <a:ext cx="1152525" cy="647700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3719195" y="2996565"/>
            <a:ext cx="2880360" cy="720090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7319645" y="2996565"/>
            <a:ext cx="432435" cy="647700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7536180" y="2996565"/>
            <a:ext cx="1223645" cy="648335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