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9" b="767"/>
          <a:stretch>
            <a:fillRect/>
          </a:stretch>
        </p:blipFill>
        <p:spPr>
          <a:xfrm>
            <a:off x="2927985" y="2925445"/>
            <a:ext cx="6556384" cy="9315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98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30629" y="1405514"/>
            <a:ext cx="390377" cy="343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68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68211" y="2034240"/>
            <a:ext cx="399899" cy="333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63627" y="3330624"/>
            <a:ext cx="390377" cy="34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10528" y="4636541"/>
            <a:ext cx="390377" cy="333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98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73602" y="4801449"/>
            <a:ext cx="352292" cy="33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6196" y="4801449"/>
            <a:ext cx="342769" cy="33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0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01209" y="4504396"/>
            <a:ext cx="342770" cy="33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30680" y="5038413"/>
            <a:ext cx="352292" cy="33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2025-01-21T06:55:00Z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