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3114675"/>
            <a:ext cx="42100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2006600"/>
            <a:ext cx="9556750" cy="284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05200" y="2964815"/>
            <a:ext cx="28194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6915" y="3641090"/>
            <a:ext cx="28194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6190" y="3640455"/>
            <a:ext cx="3111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500" y="4234180"/>
            <a:ext cx="28194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5635" y="2963545"/>
            <a:ext cx="3111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6715" y="3639820"/>
            <a:ext cx="3111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5510" y="3639820"/>
            <a:ext cx="34798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0455" y="4234180"/>
            <a:ext cx="34798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95280" y="2963545"/>
            <a:ext cx="3111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56115" y="3639820"/>
            <a:ext cx="3111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02215" y="3640455"/>
            <a:ext cx="304165" cy="276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6095" y="4234180"/>
            <a:ext cx="3257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341120"/>
            <a:ext cx="11633200" cy="442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99560" y="1341120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29915" y="5311775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6315" y="5311775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2840" y="5311775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04325" y="5379720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66120" y="5311775"/>
            <a:ext cx="5518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450975"/>
            <a:ext cx="11753850" cy="395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3995" y="2531110"/>
            <a:ext cx="3949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39005" y="2531110"/>
            <a:ext cx="3949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1140" y="2531110"/>
            <a:ext cx="3949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4295" y="2531110"/>
            <a:ext cx="3949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481830"/>
            <a:ext cx="2622550" cy="584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18930" y="4481830"/>
            <a:ext cx="5524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438275"/>
            <a:ext cx="11917045" cy="4518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53160" y="3820160"/>
            <a:ext cx="5524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965" y="5372100"/>
            <a:ext cx="2622550" cy="58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9020" y="5424805"/>
            <a:ext cx="55245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