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3525" y="3184525"/>
            <a:ext cx="404495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" y="1628775"/>
            <a:ext cx="11920220" cy="34842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075" y="4528820"/>
            <a:ext cx="2622550" cy="58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14510" y="2529205"/>
            <a:ext cx="124650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2184400"/>
            <a:ext cx="10718800" cy="248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065" y="3813175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628775"/>
            <a:ext cx="11841480" cy="3677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16985" y="4707255"/>
            <a:ext cx="57658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485" y="4707255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204720"/>
            <a:ext cx="11716385" cy="225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1610" y="3813175"/>
            <a:ext cx="2622550" cy="58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3900" y="3813175"/>
            <a:ext cx="57658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" y="1758950"/>
            <a:ext cx="11817350" cy="334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555" y="4467860"/>
            <a:ext cx="2622550" cy="58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01585" y="4558030"/>
            <a:ext cx="57658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2025-01-20T07:10:28Z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