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3009900"/>
            <a:ext cx="88963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8925" y="3168650"/>
            <a:ext cx="3994150" cy="520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1574800"/>
            <a:ext cx="1185545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2485" y="4660900"/>
            <a:ext cx="41910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3715" y="4660900"/>
            <a:ext cx="38925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9275" y="3968115"/>
            <a:ext cx="38925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4165" y="4744720"/>
            <a:ext cx="41973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2615" y="4744720"/>
            <a:ext cx="41973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60610" y="3754755"/>
            <a:ext cx="41973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30230" y="4523740"/>
            <a:ext cx="41973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6903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2485" y="1851025"/>
            <a:ext cx="44894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540" y="1805305"/>
            <a:ext cx="44894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6595" y="1851025"/>
            <a:ext cx="44894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3650" y="1851025"/>
            <a:ext cx="41084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40585" y="2498090"/>
            <a:ext cx="41084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9540" y="2406650"/>
            <a:ext cx="41084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8975" y="2498090"/>
            <a:ext cx="41084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32540" y="2497455"/>
            <a:ext cx="41084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620" y="5645150"/>
            <a:ext cx="2641600" cy="5778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25" y="5645150"/>
            <a:ext cx="2641600" cy="57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917065"/>
            <a:ext cx="11931015" cy="2869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7210" y="2467610"/>
            <a:ext cx="47942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1370" y="2467610"/>
            <a:ext cx="47942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4090" y="2467610"/>
            <a:ext cx="47942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7210" y="3069590"/>
            <a:ext cx="47942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5650" y="3069590"/>
            <a:ext cx="47942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34090" y="3069590"/>
            <a:ext cx="47942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17030" y="3799840"/>
            <a:ext cx="47942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" y="1701165"/>
            <a:ext cx="11859895" cy="3416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040" y="4487545"/>
            <a:ext cx="2641600" cy="57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375" y="4539615"/>
            <a:ext cx="2641600" cy="57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2025-01-20T06:38:04Z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