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 b="767"/>
          <a:stretch>
            <a:fillRect/>
          </a:stretch>
        </p:blipFill>
        <p:spPr>
          <a:xfrm>
            <a:off x="2783205" y="2924810"/>
            <a:ext cx="6555431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072652"/>
            <a:ext cx="409420" cy="2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072652"/>
            <a:ext cx="399899" cy="2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221" y="2072652"/>
            <a:ext cx="399899" cy="2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082187"/>
            <a:ext cx="399899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1055" y="2564765"/>
            <a:ext cx="1862455" cy="190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719195" y="2493010"/>
            <a:ext cx="1862455" cy="190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333490" y="2478405"/>
            <a:ext cx="1862455" cy="190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9192260" y="2493010"/>
            <a:ext cx="1862455" cy="190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8185" y="3113405"/>
            <a:ext cx="69913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7981" y="1989055"/>
            <a:ext cx="228513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15" y="3113405"/>
            <a:ext cx="68643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7495" y="1916665"/>
            <a:ext cx="228513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0245" y="3113405"/>
            <a:ext cx="70548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0198" y="1989055"/>
            <a:ext cx="218992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90931" y="4277964"/>
            <a:ext cx="342770" cy="2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88185" y="4831715"/>
            <a:ext cx="69913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49215" y="4831715"/>
            <a:ext cx="67564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49090" y="3716417"/>
            <a:ext cx="218992" cy="25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  <p:bldP spid="11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0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2060575"/>
            <a:ext cx="8007762" cy="261032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470275" y="3342005"/>
            <a:ext cx="5506085" cy="878840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935730" y="3342005"/>
            <a:ext cx="2376170" cy="807085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816090" y="3342005"/>
            <a:ext cx="2376170" cy="807085"/>
          </a:xfrm>
          <a:prstGeom prst="line">
            <a:avLst/>
          </a:prstGeom>
          <a:ln>
            <a:solidFill>
              <a:srgbClr val="03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2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3110697"/>
            <a:ext cx="380856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5016453"/>
            <a:ext cx="2237531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610" y="5626100"/>
            <a:ext cx="98044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3274" y="5616766"/>
            <a:ext cx="637934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