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02" b="-15758"/>
          <a:stretch>
            <a:fillRect/>
          </a:stretch>
        </p:blipFill>
        <p:spPr>
          <a:xfrm>
            <a:off x="3305175" y="2924810"/>
            <a:ext cx="5582090" cy="10392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9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15314" y="3474002"/>
            <a:ext cx="1114005" cy="2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195" y="2136775"/>
            <a:ext cx="3243285" cy="2961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348221"/>
            <a:ext cx="342770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2319639"/>
            <a:ext cx="342770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2357748"/>
            <a:ext cx="352292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183" y="2357748"/>
            <a:ext cx="342770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2015" y="2891277"/>
            <a:ext cx="352292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1284" y="2891277"/>
            <a:ext cx="361813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8010" y="2891277"/>
            <a:ext cx="333249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1662" y="2891277"/>
            <a:ext cx="352291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7934" y="3415278"/>
            <a:ext cx="342770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6246" y="3415278"/>
            <a:ext cx="342770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06649" y="3415278"/>
            <a:ext cx="352292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2644" y="3405751"/>
            <a:ext cx="352292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77279" y="3405751"/>
            <a:ext cx="352292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81662" y="3405751"/>
            <a:ext cx="352291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86297" y="3405751"/>
            <a:ext cx="352292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00453" y="3405751"/>
            <a:ext cx="352292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244688"/>
            <a:ext cx="399899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2244688"/>
            <a:ext cx="390377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4256" y="3017359"/>
            <a:ext cx="22851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3790030"/>
            <a:ext cx="399899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6926" y="3790030"/>
            <a:ext cx="571284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4796977" y="4810719"/>
            <a:ext cx="342770" cy="209861"/>
          </a:xfrm>
          <a:prstGeom prst="rect">
            <a:avLst/>
          </a:prstGeom>
          <a:solidFill>
            <a:srgbClr val="FFFF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5349219" y="4810719"/>
            <a:ext cx="352292" cy="209861"/>
          </a:xfrm>
          <a:prstGeom prst="rect">
            <a:avLst/>
          </a:prstGeom>
          <a:solidFill>
            <a:srgbClr val="FFFF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5891939" y="4810719"/>
            <a:ext cx="352292" cy="209861"/>
          </a:xfrm>
          <a:prstGeom prst="rect">
            <a:avLst/>
          </a:prstGeom>
          <a:solidFill>
            <a:srgbClr val="FFFF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6986901" y="4810719"/>
            <a:ext cx="352291" cy="209861"/>
          </a:xfrm>
          <a:prstGeom prst="rect">
            <a:avLst/>
          </a:prstGeom>
          <a:solidFill>
            <a:srgbClr val="FFFF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white">
          <a:xfrm>
            <a:off x="7529622" y="4810719"/>
            <a:ext cx="342770" cy="209861"/>
          </a:xfrm>
          <a:prstGeom prst="rect">
            <a:avLst/>
          </a:prstGeom>
          <a:solidFill>
            <a:srgbClr val="FFFF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white">
          <a:xfrm>
            <a:off x="8624584" y="4810719"/>
            <a:ext cx="342769" cy="209861"/>
          </a:xfrm>
          <a:prstGeom prst="rect">
            <a:avLst/>
          </a:prstGeom>
          <a:solidFill>
            <a:srgbClr val="FFFF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5441950"/>
            <a:ext cx="1603534" cy="6131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t="518" r="5663"/>
          <a:stretch>
            <a:fillRect/>
          </a:stretch>
        </p:blipFill>
        <p:spPr>
          <a:xfrm>
            <a:off x="6023610" y="5445125"/>
            <a:ext cx="1512570" cy="61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1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3033722"/>
            <a:ext cx="399899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0930" y="4576445"/>
            <a:ext cx="47942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