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34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 b="-3762"/>
          <a:stretch>
            <a:fillRect/>
          </a:stretch>
        </p:blipFill>
        <p:spPr>
          <a:xfrm>
            <a:off x="2423795" y="2962910"/>
            <a:ext cx="7312186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3360819"/>
            <a:ext cx="209471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3475292"/>
            <a:ext cx="399899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8740" y="3742394"/>
            <a:ext cx="361813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9496" y="4305217"/>
            <a:ext cx="399899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1108" y="5039749"/>
            <a:ext cx="409420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9823" y="5039749"/>
            <a:ext cx="409420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331636"/>
            <a:ext cx="409420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6448" y="2331636"/>
            <a:ext cx="399899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71" y="2331636"/>
            <a:ext cx="409420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2695" y="2331636"/>
            <a:ext cx="399899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3324" y="3000037"/>
            <a:ext cx="409420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06448" y="3000037"/>
            <a:ext cx="409420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0478" y="3000037"/>
            <a:ext cx="228513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602" y="3000037"/>
            <a:ext cx="218992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64231" y="3668439"/>
            <a:ext cx="228513" cy="2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87355" y="3668439"/>
            <a:ext cx="218992" cy="2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29571" y="3658890"/>
            <a:ext cx="409420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52695" y="3658890"/>
            <a:ext cx="409420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7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2083811"/>
            <a:ext cx="409420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3324" y="2083811"/>
            <a:ext cx="228513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559" y="2083811"/>
            <a:ext cx="409420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5743" y="2083811"/>
            <a:ext cx="218992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6977" y="2083811"/>
            <a:ext cx="409420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3425" y="2083811"/>
            <a:ext cx="409420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1662" y="2905408"/>
            <a:ext cx="409420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63324" y="2905408"/>
            <a:ext cx="228513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4559" y="2905408"/>
            <a:ext cx="418942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10528" y="2905408"/>
            <a:ext cx="399899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76977" y="2905408"/>
            <a:ext cx="409420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38639" y="2905408"/>
            <a:ext cx="228513" cy="2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9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49750" y="3948430"/>
            <a:ext cx="38100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3476" y="3976982"/>
            <a:ext cx="218992" cy="2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4231" y="3976982"/>
            <a:ext cx="399899" cy="2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4458" y="3948404"/>
            <a:ext cx="380855" cy="30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72355" y="393255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3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800" y="3647440"/>
            <a:ext cx="40005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967" y="3647382"/>
            <a:ext cx="228513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605" y="3602990"/>
            <a:ext cx="38100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97500" y="3618865"/>
            <a:ext cx="37846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81880" y="357251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