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0" y="3187700"/>
            <a:ext cx="68834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606550"/>
            <a:ext cx="11652250" cy="364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4230" y="2660650"/>
            <a:ext cx="2922270" cy="202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230" y="4763770"/>
            <a:ext cx="590804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373505"/>
            <a:ext cx="116522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4568825"/>
            <a:ext cx="630555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1410" y="3255010"/>
            <a:ext cx="4368800" cy="115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990" y="5166360"/>
            <a:ext cx="6104255" cy="115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1315085"/>
            <a:ext cx="10680700" cy="515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88325" y="3429000"/>
            <a:ext cx="265620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1430" y="4700905"/>
            <a:ext cx="5169535" cy="188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863725"/>
            <a:ext cx="11664950" cy="313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370" y="2523490"/>
            <a:ext cx="4893945" cy="247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235075"/>
            <a:ext cx="115887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0470" y="5013960"/>
            <a:ext cx="10735310" cy="16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2152650"/>
            <a:ext cx="110744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3350" y="2790190"/>
            <a:ext cx="413385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1390015"/>
            <a:ext cx="10661650" cy="494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9050" y="2645410"/>
            <a:ext cx="4591050" cy="169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9510" y="4457700"/>
            <a:ext cx="8093710" cy="187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