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7" b="-3762"/>
          <a:stretch>
            <a:fillRect/>
          </a:stretch>
        </p:blipFill>
        <p:spPr>
          <a:xfrm>
            <a:off x="3034665" y="2997200"/>
            <a:ext cx="6122729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3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4207202"/>
            <a:ext cx="228513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357" y="4207202"/>
            <a:ext cx="180906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3809043"/>
            <a:ext cx="199949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1561" y="3799504"/>
            <a:ext cx="390377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4861" y="3799504"/>
            <a:ext cx="571284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2846" y="4448149"/>
            <a:ext cx="199949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3853" y="4448149"/>
            <a:ext cx="390377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76675" y="4448149"/>
            <a:ext cx="561764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0982" y="5173106"/>
            <a:ext cx="342770" cy="7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72896" y="5096795"/>
            <a:ext cx="342770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05289" y="5087256"/>
            <a:ext cx="704584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2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2043593"/>
            <a:ext cx="571284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836" y="2043593"/>
            <a:ext cx="390377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7405" y="2643994"/>
            <a:ext cx="380856" cy="31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6020" y="2691644"/>
            <a:ext cx="342770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9168" y="3330165"/>
            <a:ext cx="342770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73602" y="3968686"/>
            <a:ext cx="399899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87340" y="3968750"/>
            <a:ext cx="25209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4436410"/>
            <a:ext cx="495113" cy="2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