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0" y="3121025"/>
            <a:ext cx="554990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68450"/>
            <a:ext cx="10801350" cy="3721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04540" y="376999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41165" y="38157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4540" y="47447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1165" y="474472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2465" y="38157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51950" y="38157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1435" y="38157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5805" y="4744720"/>
            <a:ext cx="39497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51950" y="4744720"/>
            <a:ext cx="34988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1435" y="4744720"/>
            <a:ext cx="39497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2657475"/>
            <a:ext cx="1179195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1290" y="276479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13505" y="276479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6820" y="276479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635" y="276479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2655" y="372427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9710" y="372427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0565" y="372427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07140" y="372427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87475"/>
            <a:ext cx="11309350" cy="4368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09210" y="348043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9655" y="348043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6780" y="348043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2485" y="348043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7230" y="348043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5315" y="3429000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6965" y="477710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9655" y="477710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2345" y="482282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2485" y="477710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87230" y="482282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5315" y="4822825"/>
            <a:ext cx="5397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771650"/>
            <a:ext cx="11214100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40065" y="190436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530" y="3602990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2101215"/>
            <a:ext cx="11920855" cy="24263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83935" y="3123565"/>
            <a:ext cx="5168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3935" y="4037330"/>
            <a:ext cx="51689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