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143250" y="2853055"/>
            <a:ext cx="5871028" cy="1056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177555"/>
            <a:ext cx="428463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2177555"/>
            <a:ext cx="409420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2177555"/>
            <a:ext cx="428463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803" y="2177555"/>
            <a:ext cx="428463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52475" y="2748915"/>
            <a:ext cx="1838960" cy="166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2708910"/>
            <a:ext cx="2003425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772150" y="2748915"/>
            <a:ext cx="2003425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00415" y="2853055"/>
            <a:ext cx="2003425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0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070" y="2061210"/>
            <a:ext cx="9924193" cy="284349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23160" y="2780665"/>
            <a:ext cx="2264410" cy="99695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963795" y="2780665"/>
            <a:ext cx="2264410" cy="99695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063115" y="2780665"/>
            <a:ext cx="5400675" cy="100838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200005" y="2780665"/>
            <a:ext cx="32385" cy="996950"/>
          </a:xfrm>
          <a:prstGeom prst="line">
            <a:avLst/>
          </a:prstGeom>
          <a:ln>
            <a:solidFill>
              <a:srgbClr val="ED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40100" y="2245995"/>
            <a:ext cx="1923415" cy="314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2260" y="2244725"/>
            <a:ext cx="1942465" cy="314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73904" y="5085196"/>
            <a:ext cx="314206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58136" y="5085196"/>
            <a:ext cx="323727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885009"/>
            <a:ext cx="2380352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1910" y="3543935"/>
            <a:ext cx="402590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119764"/>
            <a:ext cx="2380352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786823"/>
            <a:ext cx="506539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2140763"/>
            <a:ext cx="2208967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790138"/>
            <a:ext cx="3551486" cy="30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4630482"/>
            <a:ext cx="2208967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4630482"/>
            <a:ext cx="2389874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5269794"/>
            <a:ext cx="3046851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201" y="5279335"/>
            <a:ext cx="3351537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1415415" y="1700530"/>
            <a:ext cx="9147175" cy="26435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20565"/>
            <a:ext cx="11340000" cy="24942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9276" y="5051971"/>
            <a:ext cx="3856171" cy="28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191" y="5701806"/>
            <a:ext cx="3894256" cy="31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9276" y="6361198"/>
            <a:ext cx="6046095" cy="31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3873176"/>
            <a:ext cx="2884987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511647"/>
            <a:ext cx="3218236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28945"/>
            <a:ext cx="11340000" cy="5800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20806" y="5354622"/>
            <a:ext cx="714105" cy="3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2244499"/>
            <a:ext cx="361813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5717" y="3045639"/>
            <a:ext cx="409420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3045639"/>
            <a:ext cx="238035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5617" y="3846779"/>
            <a:ext cx="228513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403" y="4647919"/>
            <a:ext cx="238035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5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590" y="2344420"/>
            <a:ext cx="499110" cy="50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0" y="2348865"/>
            <a:ext cx="509905" cy="5194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8765" y="2348865"/>
            <a:ext cx="491490" cy="5041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710" y="3290570"/>
            <a:ext cx="503555" cy="5137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0" y="3284855"/>
            <a:ext cx="509905" cy="5194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284855"/>
            <a:ext cx="509905" cy="51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4111129"/>
            <a:ext cx="428463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143" y="4111129"/>
            <a:ext cx="418942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4332" y="4111129"/>
            <a:ext cx="428463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2" y="4111129"/>
            <a:ext cx="418942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4911522"/>
            <a:ext cx="409420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9143" y="4911522"/>
            <a:ext cx="228513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3375" y="4911522"/>
            <a:ext cx="409420" cy="2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8564" y="4911522"/>
            <a:ext cx="409420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271896"/>
            <a:ext cx="418942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3047" y="2281423"/>
            <a:ext cx="428463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3072109"/>
            <a:ext cx="428463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4332" y="3072109"/>
            <a:ext cx="428463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00" y="4672533"/>
            <a:ext cx="418942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9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1976303"/>
            <a:ext cx="418942" cy="36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430" y="4166556"/>
            <a:ext cx="418942" cy="36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149196"/>
            <a:ext cx="418942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3598989"/>
            <a:ext cx="418942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4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2149570"/>
            <a:ext cx="418942" cy="35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909550"/>
            <a:ext cx="428463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909550"/>
            <a:ext cx="428463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8" y="2909550"/>
            <a:ext cx="418941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8236" y="2909550"/>
            <a:ext cx="428463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8438" y="3633290"/>
            <a:ext cx="4284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4005" y="3633290"/>
            <a:ext cx="4284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478" y="3633290"/>
            <a:ext cx="428463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38236" y="3633290"/>
            <a:ext cx="418942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4357029"/>
            <a:ext cx="428463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4005" y="4357029"/>
            <a:ext cx="409420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0050" y="4366552"/>
            <a:ext cx="428463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38236" y="4357029"/>
            <a:ext cx="399898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2025-01-21T05:54:05Z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