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276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3034207"/>
            <a:ext cx="199949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3205700"/>
            <a:ext cx="285642" cy="2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440" y="3853815"/>
            <a:ext cx="28511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235" y="3939540"/>
            <a:ext cx="28511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85" y="4417060"/>
            <a:ext cx="20002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0931" y="4939688"/>
            <a:ext cx="209471" cy="2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6710" y="4892040"/>
            <a:ext cx="28511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416304"/>
            <a:ext cx="39989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406765"/>
            <a:ext cx="409420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406765"/>
            <a:ext cx="399899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2406765"/>
            <a:ext cx="399898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1838" y="3055379"/>
            <a:ext cx="409420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4483" y="3055379"/>
            <a:ext cx="399899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28" y="3055379"/>
            <a:ext cx="399899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773" y="3055379"/>
            <a:ext cx="399898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21172"/>
            <a:ext cx="399899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130716"/>
            <a:ext cx="409420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121172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2121172"/>
            <a:ext cx="399899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77019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77019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77019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277019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064202"/>
            <a:ext cx="2704080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646616"/>
            <a:ext cx="3808564" cy="3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852363"/>
            <a:ext cx="2075667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442764"/>
            <a:ext cx="2542216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