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7200" y="3165475"/>
            <a:ext cx="36576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1120"/>
            <a:ext cx="11518900" cy="4521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92095" y="2058670"/>
            <a:ext cx="4768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1370" y="2058670"/>
            <a:ext cx="4768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05540" y="2058670"/>
            <a:ext cx="4768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2095" y="2742565"/>
            <a:ext cx="4768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51370" y="2742565"/>
            <a:ext cx="4768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05540" y="2787650"/>
            <a:ext cx="47688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87320" y="5245735"/>
            <a:ext cx="58166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44290" y="4426585"/>
            <a:ext cx="58166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39360" y="3630295"/>
            <a:ext cx="58166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526780" y="5245735"/>
            <a:ext cx="58166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676765" y="4426585"/>
            <a:ext cx="58166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879455" y="3630295"/>
            <a:ext cx="58166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2" grpId="0" bldLvl="0" animBg="1"/>
      <p:bldP spid="12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0" y="1349375"/>
            <a:ext cx="11455400" cy="415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175" y="1943735"/>
            <a:ext cx="6565900" cy="363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460500"/>
            <a:ext cx="6762750" cy="393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4752340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844675"/>
            <a:ext cx="11878310" cy="3131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1940" y="2525395"/>
            <a:ext cx="53721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2025-01-20T07:07:55Z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