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 b="2027"/>
          <a:stretch>
            <a:fillRect/>
          </a:stretch>
        </p:blipFill>
        <p:spPr>
          <a:xfrm>
            <a:off x="2855595" y="2908935"/>
            <a:ext cx="6556384" cy="1039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4063803"/>
            <a:ext cx="409420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4063803"/>
            <a:ext cx="399899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8337" y="4063803"/>
            <a:ext cx="399899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8330" y="4043680"/>
            <a:ext cx="40957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7128" y="4063803"/>
            <a:ext cx="409420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3098" y="4063803"/>
            <a:ext cx="409420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21815" y="4073525"/>
            <a:ext cx="36322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523480" y="4004945"/>
            <a:ext cx="332740" cy="3568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2" grpId="0" bldLvl="0" animBg="1"/>
      <p:bldP spid="10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5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101322"/>
            <a:ext cx="2237531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2730706"/>
            <a:ext cx="3161108" cy="2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24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83576" y="3904200"/>
            <a:ext cx="2085188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8765" y="3904200"/>
            <a:ext cx="2237531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1183" y="4514637"/>
            <a:ext cx="2199445" cy="28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86851" y="4524175"/>
            <a:ext cx="2199445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3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4347954"/>
            <a:ext cx="2504130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294" y="4871788"/>
            <a:ext cx="2304181" cy="3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2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824050"/>
            <a:ext cx="3475314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2357429"/>
            <a:ext cx="207566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2824135"/>
            <a:ext cx="2865944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0579" y="2824135"/>
            <a:ext cx="1894760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