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2685"/>
            <a:ext cx="11340000" cy="2637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2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108" y="3681516"/>
            <a:ext cx="22851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3605314"/>
            <a:ext cx="22851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516" y="3605314"/>
            <a:ext cx="409420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9848" y="3605314"/>
            <a:ext cx="22851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81259" y="3605314"/>
            <a:ext cx="218992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54508" y="4272082"/>
            <a:ext cx="409420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86045" y="4195880"/>
            <a:ext cx="409420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20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3062453"/>
            <a:ext cx="218992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1180" y="3634105"/>
            <a:ext cx="46926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2518" y="4215059"/>
            <a:ext cx="409420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340485"/>
            <a:ext cx="8935879" cy="1494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7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1997186"/>
            <a:ext cx="1066397" cy="25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1987640"/>
            <a:ext cx="1066397" cy="26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481" y="1997186"/>
            <a:ext cx="704584" cy="25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078" y="1997186"/>
            <a:ext cx="1066397" cy="25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57581" y="1997186"/>
            <a:ext cx="1056876" cy="25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7355" y="3152193"/>
            <a:ext cx="1056876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49672" y="3152193"/>
            <a:ext cx="1047355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30176" y="3152193"/>
            <a:ext cx="1085440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10680" y="3142647"/>
            <a:ext cx="1085440" cy="25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91183" y="3152193"/>
            <a:ext cx="704584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3" grpId="0" animBg="1"/>
      <p:bldP spid="15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8" y="1938192"/>
            <a:ext cx="228513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982" y="1938192"/>
            <a:ext cx="228513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4508" y="2519068"/>
            <a:ext cx="190428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5037" y="2519068"/>
            <a:ext cx="409420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53350" y="3090422"/>
            <a:ext cx="390377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33551" y="3090422"/>
            <a:ext cx="228513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987" y="2711738"/>
            <a:ext cx="352291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7909" y="2711738"/>
            <a:ext cx="352292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