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0" y="3149600"/>
            <a:ext cx="21971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2167255"/>
            <a:ext cx="11762105" cy="2084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5" y="2981960"/>
            <a:ext cx="1162685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718310"/>
            <a:ext cx="11823700" cy="3571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705" y="2974975"/>
            <a:ext cx="889000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030" y="2974975"/>
            <a:ext cx="174625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1940" y="2974975"/>
            <a:ext cx="88900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595" y="4381500"/>
            <a:ext cx="8890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344295"/>
            <a:ext cx="11838940" cy="4577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8155" y="1344295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3475" y="193802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0420" y="199136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8040" y="193802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3995" y="4770755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1480" y="5357495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711960"/>
            <a:ext cx="11855450" cy="318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64560" y="4368800"/>
            <a:ext cx="6000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906270"/>
            <a:ext cx="11753215" cy="304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9595" y="1905635"/>
            <a:ext cx="6203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1215" y="4516755"/>
            <a:ext cx="6203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6725" y="4471035"/>
            <a:ext cx="6203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1840" y="4471035"/>
            <a:ext cx="6203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2025-01-16T03:04:55Z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