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3"/>
    <p:sldId id="324" r:id="rId4"/>
    <p:sldId id="328" r:id="rId5"/>
    <p:sldId id="327" r:id="rId6"/>
    <p:sldId id="326" r:id="rId7"/>
    <p:sldId id="325" r:id="rId8"/>
    <p:sldId id="329" r:id="rId9"/>
    <p:sldId id="330" r:id="rId10"/>
    <p:sldId id="331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33925" y="3060700"/>
            <a:ext cx="2724150" cy="7366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" y="1412875"/>
            <a:ext cx="11847830" cy="45504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9690" y="3294380"/>
            <a:ext cx="7042150" cy="2736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1341120"/>
            <a:ext cx="11743055" cy="442404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051415" y="1596390"/>
            <a:ext cx="554355" cy="487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1381760"/>
            <a:ext cx="11819255" cy="436118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557145" y="4299585"/>
            <a:ext cx="39560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149340" y="4299585"/>
            <a:ext cx="41783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63760" y="4299585"/>
            <a:ext cx="41783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1988820"/>
            <a:ext cx="11770995" cy="251269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344160" y="1988820"/>
            <a:ext cx="433705" cy="419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227070" y="2673985"/>
            <a:ext cx="852170" cy="419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99075" y="3329305"/>
            <a:ext cx="579120" cy="419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78095" y="3976370"/>
            <a:ext cx="624205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1484630"/>
            <a:ext cx="7696200" cy="3340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24955" y="2442210"/>
            <a:ext cx="1485900" cy="723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1185" y="3223260"/>
            <a:ext cx="1174750" cy="806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91205" y="4029710"/>
            <a:ext cx="1270000" cy="85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" y="1341120"/>
            <a:ext cx="11910695" cy="45021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6425" y="2407920"/>
            <a:ext cx="889000" cy="9080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635" y="2407920"/>
            <a:ext cx="889000" cy="908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7220" y="2407920"/>
            <a:ext cx="889000" cy="908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62065" y="2407920"/>
            <a:ext cx="889000" cy="9080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0665" y="3542665"/>
            <a:ext cx="889000" cy="9080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7360" y="3542665"/>
            <a:ext cx="1733550" cy="9207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1560" y="3555365"/>
            <a:ext cx="889000" cy="9080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2025" y="3542665"/>
            <a:ext cx="889000" cy="90805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676650" y="4690110"/>
            <a:ext cx="641985" cy="487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0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8435" y="1268730"/>
            <a:ext cx="11835130" cy="466217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438650" y="1164590"/>
            <a:ext cx="641985" cy="487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908300" y="3288665"/>
            <a:ext cx="611505" cy="487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19805" y="4004310"/>
            <a:ext cx="611505" cy="487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98360" y="4004310"/>
            <a:ext cx="611505" cy="487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45930" y="4004310"/>
            <a:ext cx="611505" cy="487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0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1341120"/>
            <a:ext cx="11360150" cy="451485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712335" y="2405380"/>
            <a:ext cx="106807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494145" y="2405380"/>
            <a:ext cx="243078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38360" y="2405380"/>
            <a:ext cx="106807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4435" y="3136900"/>
            <a:ext cx="106807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61005" y="3136900"/>
            <a:ext cx="134239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24450" y="3136900"/>
            <a:ext cx="97155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543925" y="3852545"/>
            <a:ext cx="651510" cy="494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0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2025-01-16T06:21:41Z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