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26" r:id="rId5"/>
    <p:sldId id="325" r:id="rId6"/>
    <p:sldId id="327" r:id="rId7"/>
    <p:sldId id="328" r:id="rId8"/>
    <p:sldId id="330" r:id="rId9"/>
    <p:sldId id="329" r:id="rId10"/>
    <p:sldId id="332" r:id="rId11"/>
    <p:sldId id="331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925" y="3114675"/>
            <a:ext cx="52641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617980"/>
            <a:ext cx="11868785" cy="37541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4610" y="2888615"/>
            <a:ext cx="10125710" cy="121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85" y="1273175"/>
            <a:ext cx="11847195" cy="2644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954780"/>
            <a:ext cx="11876405" cy="26085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" y="1875155"/>
            <a:ext cx="1184148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20720" y="3803015"/>
            <a:ext cx="4851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7220" y="3742055"/>
            <a:ext cx="4851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3720" y="3742055"/>
            <a:ext cx="4851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0720" y="4373880"/>
            <a:ext cx="4851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7220" y="4373880"/>
            <a:ext cx="4851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60075" y="4442460"/>
            <a:ext cx="4851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425575"/>
            <a:ext cx="11802110" cy="412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96415" y="4366260"/>
            <a:ext cx="82740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30190" y="4366260"/>
            <a:ext cx="82740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3965" y="4366260"/>
            <a:ext cx="82740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655" y="1631950"/>
            <a:ext cx="10090150" cy="3594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68665" y="3429000"/>
            <a:ext cx="53086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32040" y="4069080"/>
            <a:ext cx="53086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5175" y="4700905"/>
            <a:ext cx="59880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" y="1760855"/>
            <a:ext cx="11902440" cy="32016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7295" y="3078480"/>
            <a:ext cx="40132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9085" y="3078480"/>
            <a:ext cx="40132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7710" y="3078480"/>
            <a:ext cx="40132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3910" y="4175125"/>
            <a:ext cx="40132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9410" y="4175125"/>
            <a:ext cx="40132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7710" y="4175125"/>
            <a:ext cx="40132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25" y="1936115"/>
            <a:ext cx="11842750" cy="29864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809625"/>
            <a:ext cx="760095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48865" y="5911850"/>
            <a:ext cx="3493135" cy="19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204720"/>
            <a:ext cx="11809095" cy="23628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69665" y="2204720"/>
            <a:ext cx="46990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65140" y="2204720"/>
            <a:ext cx="46990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1650" y="2204720"/>
            <a:ext cx="46990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2305" y="409575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5855" y="409575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9405" y="409575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93120" y="4095750"/>
            <a:ext cx="553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2025-01-16T05:57:20Z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