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6475" y="3140075"/>
            <a:ext cx="255905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1267460"/>
            <a:ext cx="7550150" cy="79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70" y="2129155"/>
            <a:ext cx="11677650" cy="454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835" y="2061210"/>
            <a:ext cx="135255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4770" y="2608580"/>
            <a:ext cx="74295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7640" y="2061210"/>
            <a:ext cx="660400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41510" y="2129155"/>
            <a:ext cx="971550" cy="527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79440" y="2628900"/>
            <a:ext cx="838200" cy="53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87940" y="2656205"/>
            <a:ext cx="641350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42085" y="4395470"/>
            <a:ext cx="889000" cy="908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6365" y="4395470"/>
            <a:ext cx="889000" cy="908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28640" y="4395470"/>
            <a:ext cx="889000" cy="908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765" y="5718175"/>
            <a:ext cx="889000" cy="908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52470" y="5718175"/>
            <a:ext cx="889000" cy="908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1470" y="5718175"/>
            <a:ext cx="889000" cy="908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53125" y="5718175"/>
            <a:ext cx="88900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" y="2156460"/>
            <a:ext cx="11931015" cy="22993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55370" y="3528060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6575" y="4022090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2960" y="3528060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8200" y="4022090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1530985"/>
            <a:ext cx="11915140" cy="3795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2425" y="4813300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8530" y="4813300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7680" y="4813300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1915" y="4813300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1715" y="3827780"/>
            <a:ext cx="81407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" y="1687830"/>
            <a:ext cx="11825605" cy="33731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1970" y="2491105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8200" y="2491105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7105" y="2491105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16565" y="2491105"/>
            <a:ext cx="567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2295" y="3986530"/>
            <a:ext cx="26936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8930" y="3986530"/>
            <a:ext cx="183642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52295" y="4532630"/>
            <a:ext cx="183642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48930" y="4532630"/>
            <a:ext cx="183642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2025-01-16T06:28:03Z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