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2850" y="3149600"/>
            <a:ext cx="21463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682625"/>
            <a:ext cx="8178800" cy="260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165" y="3286125"/>
            <a:ext cx="3860800" cy="79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270" y="4313555"/>
            <a:ext cx="6648450" cy="1282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605" y="1812925"/>
            <a:ext cx="577850" cy="527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8185" y="1743075"/>
            <a:ext cx="1136650" cy="596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2590" y="2649855"/>
            <a:ext cx="730250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8585" y="4656455"/>
            <a:ext cx="1746250" cy="93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631950"/>
            <a:ext cx="1096645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8400" y="3871595"/>
            <a:ext cx="57467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6455" y="3871595"/>
            <a:ext cx="57467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9440" y="3871595"/>
            <a:ext cx="57467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740" y="4739640"/>
            <a:ext cx="57467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2020" y="4679315"/>
            <a:ext cx="57467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9440" y="4679315"/>
            <a:ext cx="57467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2063750"/>
            <a:ext cx="10604500" cy="273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076575"/>
            <a:ext cx="12573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145" y="3076575"/>
            <a:ext cx="12001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605" y="3041650"/>
            <a:ext cx="1612900" cy="774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4120" y="3076575"/>
            <a:ext cx="1289050" cy="755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9525" y="3968750"/>
            <a:ext cx="1530350" cy="825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7145" y="3968750"/>
            <a:ext cx="1454150" cy="755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2045" y="4038600"/>
            <a:ext cx="184785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360805"/>
            <a:ext cx="11808460" cy="470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4970" y="252793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1925" y="252793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2745" y="252793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2405" y="252793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4970" y="3272155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2745" y="3272155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4970" y="4091305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2745" y="4091305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74970" y="4850765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98635" y="4850765"/>
            <a:ext cx="11753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4970" y="5654675"/>
            <a:ext cx="8896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98155" y="5654675"/>
            <a:ext cx="53721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18040" y="5654675"/>
            <a:ext cx="164211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2025-01-16T06:27:53Z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