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4750" y="3140075"/>
            <a:ext cx="222250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287145"/>
            <a:ext cx="11706860" cy="2392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" y="3733165"/>
            <a:ext cx="1167130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63255" y="1588770"/>
            <a:ext cx="5740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315" y="4140200"/>
            <a:ext cx="889000" cy="90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2625" y="4140200"/>
            <a:ext cx="889000" cy="908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315" y="5644515"/>
            <a:ext cx="889000" cy="908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390" y="5644515"/>
            <a:ext cx="88900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1456690"/>
            <a:ext cx="8775700" cy="3689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82915" y="2544445"/>
            <a:ext cx="574040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32065" y="3265805"/>
            <a:ext cx="574040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1215" y="3980180"/>
            <a:ext cx="574040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8025" y="4653280"/>
            <a:ext cx="574040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" y="1747520"/>
            <a:ext cx="1182116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84320" y="3941445"/>
            <a:ext cx="5740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39780" y="3941445"/>
            <a:ext cx="5740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4320" y="4542790"/>
            <a:ext cx="5740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4695" y="4602480"/>
            <a:ext cx="5740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896600" cy="425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07535" y="2378075"/>
            <a:ext cx="5740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15575" y="2378075"/>
            <a:ext cx="5740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7535" y="3069590"/>
            <a:ext cx="5740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5575" y="3069590"/>
            <a:ext cx="5740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1880" y="5031105"/>
            <a:ext cx="5740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2025-01-16T05:46:57Z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