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0" y="3124200"/>
            <a:ext cx="26670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4286250" cy="588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3050540"/>
            <a:ext cx="3892550" cy="3594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1268730"/>
            <a:ext cx="5708650" cy="92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348865"/>
            <a:ext cx="10534650" cy="2686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08870" y="2543810"/>
            <a:ext cx="46355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8590" y="3486785"/>
            <a:ext cx="46355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3690" y="4479290"/>
            <a:ext cx="46355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597660"/>
            <a:ext cx="11855450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640" y="664845"/>
            <a:ext cx="6546850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135" y="1565910"/>
            <a:ext cx="11855450" cy="515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2025-01-16T06:16:08Z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