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5" r:id="rId5"/>
    <p:sldId id="327" r:id="rId6"/>
    <p:sldId id="326" r:id="rId7"/>
    <p:sldId id="329" r:id="rId8"/>
    <p:sldId id="328" r:id="rId9"/>
    <p:sldId id="330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1120"/>
            <a:ext cx="11893550" cy="4713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01750"/>
            <a:ext cx="11658600" cy="425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0" y="3817620"/>
            <a:ext cx="2686050" cy="179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340" y="3728085"/>
            <a:ext cx="2692400" cy="177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5450" y="3728085"/>
            <a:ext cx="260985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241550"/>
            <a:ext cx="11391900" cy="237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2790825"/>
            <a:ext cx="4768850" cy="177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915" y="2790825"/>
            <a:ext cx="5181600" cy="178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527175"/>
            <a:ext cx="11430000" cy="380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0800" y="2128520"/>
            <a:ext cx="1600200" cy="109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660" y="3175000"/>
            <a:ext cx="1682750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0800" y="4181475"/>
            <a:ext cx="1644650" cy="114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988820"/>
            <a:ext cx="11748135" cy="25501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" y="1412875"/>
            <a:ext cx="11891645" cy="41452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697970" cy="2557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3933190"/>
            <a:ext cx="11681460" cy="27425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975" y="4574540"/>
            <a:ext cx="6236335" cy="217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645920"/>
            <a:ext cx="11826240" cy="36118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89735" y="2533015"/>
            <a:ext cx="8896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15730" y="2533015"/>
            <a:ext cx="8896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5730" y="3134995"/>
            <a:ext cx="1398905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9435" y="4148455"/>
            <a:ext cx="554355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1684020"/>
            <a:ext cx="11784965" cy="382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925" y="2244090"/>
            <a:ext cx="9341485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680" y="4932045"/>
            <a:ext cx="5883910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2025-01-16T06:27:48Z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