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7" r:id="rId5"/>
    <p:sldId id="326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33925" y="3098800"/>
            <a:ext cx="2724150" cy="6604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92785"/>
            <a:ext cx="5111750" cy="5911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55" y="2637155"/>
            <a:ext cx="5759450" cy="39052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1329055"/>
            <a:ext cx="5689600" cy="920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2421255"/>
            <a:ext cx="11553825" cy="2587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369560" y="2543810"/>
            <a:ext cx="43878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69560" y="3490595"/>
            <a:ext cx="43878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56625" y="3490595"/>
            <a:ext cx="43878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367770" y="3490595"/>
            <a:ext cx="43878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97270" y="4392930"/>
            <a:ext cx="43878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" y="1484630"/>
            <a:ext cx="11887200" cy="5168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8715" y="640080"/>
            <a:ext cx="6483350" cy="844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625" y="1497330"/>
            <a:ext cx="11842750" cy="5156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2025-01-16T05:48:03Z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