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725" y="3165475"/>
            <a:ext cx="38925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484630"/>
            <a:ext cx="7994650" cy="193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789045"/>
            <a:ext cx="3448050" cy="102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5075" y="4060825"/>
            <a:ext cx="1749425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01165"/>
            <a:ext cx="11649710" cy="3361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870" y="2837180"/>
            <a:ext cx="1758950" cy="93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4135120"/>
            <a:ext cx="2590800" cy="9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193925"/>
            <a:ext cx="11296650" cy="247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88300" y="3489960"/>
            <a:ext cx="273939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8300" y="4097020"/>
            <a:ext cx="321056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" y="1749425"/>
            <a:ext cx="11741150" cy="335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8895" y="3297555"/>
            <a:ext cx="6146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06085" y="3297555"/>
            <a:ext cx="6146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3275" y="3297555"/>
            <a:ext cx="6146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8205" y="4515485"/>
            <a:ext cx="6146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5145" y="4584065"/>
            <a:ext cx="614680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62085" y="4584065"/>
            <a:ext cx="614680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57020"/>
            <a:ext cx="11782425" cy="36264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84715" y="1829435"/>
            <a:ext cx="1946910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