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725" y="3149600"/>
            <a:ext cx="38925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03020"/>
            <a:ext cx="11831955" cy="4251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2143760"/>
            <a:ext cx="742950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675" y="2143760"/>
            <a:ext cx="1136650" cy="57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7770" y="2143760"/>
            <a:ext cx="647700" cy="50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635" y="2721610"/>
            <a:ext cx="90170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550" y="2727960"/>
            <a:ext cx="895350" cy="488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97770" y="2740660"/>
            <a:ext cx="590550" cy="476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6410" y="4646930"/>
            <a:ext cx="889000" cy="908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9235" y="4646930"/>
            <a:ext cx="889000" cy="908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8685" y="4646930"/>
            <a:ext cx="889000" cy="908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2010" y="4646930"/>
            <a:ext cx="8890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17065"/>
            <a:ext cx="1183640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7490" y="426466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0880" y="426466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4270" y="426466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7660" y="426466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47825"/>
            <a:ext cx="11296650" cy="307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1775" y="3429000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7885" y="3429000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775" y="4191000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885" y="4191000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1065" y="2660015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2570" y="2660015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1065" y="3429000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2570" y="3429000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37880" y="4197985"/>
            <a:ext cx="8896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02570" y="4197985"/>
            <a:ext cx="8896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957070"/>
            <a:ext cx="11715750" cy="2519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393825"/>
            <a:ext cx="11645900" cy="407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4620" y="1393825"/>
            <a:ext cx="6076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9340" y="2589530"/>
            <a:ext cx="6076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2120" y="3777615"/>
            <a:ext cx="607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