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9" r:id="rId5"/>
    <p:sldId id="328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" y="1341120"/>
            <a:ext cx="11782425" cy="46266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58850"/>
            <a:ext cx="9791700" cy="494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785" y="4814570"/>
            <a:ext cx="8331200" cy="113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341120"/>
            <a:ext cx="10541000" cy="516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43910" y="1341120"/>
            <a:ext cx="61976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988820"/>
            <a:ext cx="9709150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15860" y="1988820"/>
            <a:ext cx="5892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43525" y="3499485"/>
            <a:ext cx="58928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2025-01-16T05:58:50Z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