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0" y="3165475"/>
            <a:ext cx="34671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" y="1341120"/>
            <a:ext cx="11829415" cy="47091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6490" y="223583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7780" y="223583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9495" y="2235835"/>
            <a:ext cx="683895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6410" y="2235835"/>
            <a:ext cx="44069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3940" y="2221865"/>
            <a:ext cx="79121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75595" y="2221865"/>
            <a:ext cx="30480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95" y="4495800"/>
            <a:ext cx="1746250" cy="927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440" y="4514850"/>
            <a:ext cx="889000" cy="908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745" y="4514850"/>
            <a:ext cx="889000" cy="908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690" y="4514850"/>
            <a:ext cx="889000" cy="908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635" y="4514850"/>
            <a:ext cx="889000" cy="90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982595" y="5532755"/>
            <a:ext cx="5003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46445" y="5532755"/>
            <a:ext cx="5003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06000" y="5532755"/>
            <a:ext cx="174117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" y="1878965"/>
            <a:ext cx="11788140" cy="3099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4740" y="4512310"/>
            <a:ext cx="8439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7475" y="4512310"/>
            <a:ext cx="8439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1650" y="4512310"/>
            <a:ext cx="8439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6285" y="4436110"/>
            <a:ext cx="8439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628775"/>
            <a:ext cx="6908800" cy="262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04615" y="3119120"/>
            <a:ext cx="90551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24685" y="3697605"/>
            <a:ext cx="90551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945" y="3697605"/>
            <a:ext cx="90551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772920"/>
            <a:ext cx="11832590" cy="3053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39590" y="3689985"/>
            <a:ext cx="5086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7070" y="3689985"/>
            <a:ext cx="5086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920" y="4253865"/>
            <a:ext cx="5086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9115" y="4253865"/>
            <a:ext cx="5086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1772920"/>
            <a:ext cx="11722735" cy="3272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21545" y="2829560"/>
            <a:ext cx="44069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46605" y="4535170"/>
            <a:ext cx="72713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