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7575" y="3089275"/>
            <a:ext cx="2736850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" y="2257425"/>
            <a:ext cx="11747500" cy="2343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6580" y="2677795"/>
            <a:ext cx="56197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125" y="1641475"/>
            <a:ext cx="11461750" cy="357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405" y="2536190"/>
            <a:ext cx="10369550" cy="825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65" y="3490595"/>
            <a:ext cx="8953500" cy="806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405" y="4425950"/>
            <a:ext cx="1036955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575" y="1341120"/>
            <a:ext cx="11880850" cy="52336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12535" y="2964815"/>
            <a:ext cx="40957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81520" y="2592070"/>
            <a:ext cx="40957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8125" y="2964815"/>
            <a:ext cx="409575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99015" y="2964815"/>
            <a:ext cx="409575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68635" y="2592070"/>
            <a:ext cx="40957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445240" y="2964815"/>
            <a:ext cx="409575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8700" y="5666740"/>
            <a:ext cx="889000" cy="908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0910" y="5621020"/>
            <a:ext cx="889000" cy="9080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9635" y="5666740"/>
            <a:ext cx="889000" cy="90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" y="1341120"/>
            <a:ext cx="11692890" cy="502856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11665" y="4487545"/>
            <a:ext cx="56832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97365" y="5150485"/>
            <a:ext cx="56832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97365" y="5813425"/>
            <a:ext cx="568325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242060"/>
            <a:ext cx="11878945" cy="48685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6254115"/>
            <a:ext cx="10039350" cy="45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72180" y="2728595"/>
            <a:ext cx="46990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0785" y="3288665"/>
            <a:ext cx="46990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140" y="3882390"/>
            <a:ext cx="78867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45025" y="4407535"/>
            <a:ext cx="78867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8165" y="5075555"/>
            <a:ext cx="46990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29280" y="4919345"/>
            <a:ext cx="2913380" cy="95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" y="1268730"/>
            <a:ext cx="11908790" cy="538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76345" y="4267200"/>
            <a:ext cx="553085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720" y="1737360"/>
            <a:ext cx="11846560" cy="35140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03095" y="4716145"/>
            <a:ext cx="94234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2025-01-16T05:54:18Z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