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15" y="-72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0" y="2990850"/>
            <a:ext cx="514350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75" y="842962"/>
            <a:ext cx="916305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2060848"/>
            <a:ext cx="562144" cy="458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73456" y="3986776"/>
            <a:ext cx="787136" cy="3535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4152" y="3986772"/>
            <a:ext cx="649624" cy="3779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195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975" y="2195512"/>
            <a:ext cx="878205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289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5" y="1443037"/>
            <a:ext cx="847725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7921" y="1376951"/>
            <a:ext cx="4255719" cy="42946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04497" y="1351125"/>
            <a:ext cx="5045154" cy="44246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32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1643062"/>
            <a:ext cx="927735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20990" y="3194176"/>
            <a:ext cx="9290705" cy="2535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289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123950"/>
            <a:ext cx="92583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4139" y="3576140"/>
            <a:ext cx="7855445" cy="304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1309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562" y="1138237"/>
            <a:ext cx="92868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20991" y="3784484"/>
            <a:ext cx="9510624" cy="25121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2913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352550"/>
            <a:ext cx="9258300" cy="415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606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0300" y="1666875"/>
            <a:ext cx="739140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37680" y="1573720"/>
            <a:ext cx="7994340" cy="428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758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62" y="1100137"/>
            <a:ext cx="9210675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713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737" y="1766887"/>
            <a:ext cx="8772525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03234" y="1470254"/>
            <a:ext cx="9369566" cy="4050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6197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8539" y="1484784"/>
            <a:ext cx="5343525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132856"/>
            <a:ext cx="9258300" cy="3448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66420" y="2138722"/>
            <a:ext cx="544380" cy="4931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38172" y="3888517"/>
            <a:ext cx="544380" cy="4931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133475"/>
            <a:ext cx="9258300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6677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1725" y="2028825"/>
            <a:ext cx="744855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368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5575" y="2038350"/>
            <a:ext cx="6800850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48187" y="1655449"/>
            <a:ext cx="7425018" cy="36457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151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1133475"/>
            <a:ext cx="9229725" cy="459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729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3112" y="919162"/>
            <a:ext cx="8105775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19922" y="879945"/>
            <a:ext cx="8478315" cy="937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90758" y="1819114"/>
            <a:ext cx="5717040" cy="45122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950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337" y="752475"/>
            <a:ext cx="679132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82910" y="694751"/>
            <a:ext cx="7262973" cy="10530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1805501"/>
            <a:ext cx="5785419" cy="46068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139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9237" y="1814512"/>
            <a:ext cx="9153525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90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025" y="1624012"/>
            <a:ext cx="87439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283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1128712"/>
            <a:ext cx="76200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93543" y="1018840"/>
            <a:ext cx="7575490" cy="19211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6772" y="2921049"/>
            <a:ext cx="8536189" cy="32482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47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908720"/>
            <a:ext cx="8724900" cy="569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2211" y="902826"/>
            <a:ext cx="8582487" cy="27547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7174" y="3745723"/>
            <a:ext cx="9102087" cy="2909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4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562" y="814387"/>
            <a:ext cx="928687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9300" y="939842"/>
            <a:ext cx="544380" cy="4931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28796" y="2913432"/>
            <a:ext cx="544380" cy="4931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20766" y="4754942"/>
            <a:ext cx="544380" cy="4931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285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6785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2128837"/>
            <a:ext cx="9201150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08660" y="3744002"/>
            <a:ext cx="544380" cy="4931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886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36712"/>
            <a:ext cx="9258300" cy="3514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509120"/>
            <a:ext cx="8067675" cy="1809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57860" y="2413042"/>
            <a:ext cx="544380" cy="4931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983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87" y="2414587"/>
            <a:ext cx="9191625" cy="202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08660" y="3449362"/>
            <a:ext cx="544380" cy="4931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304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612" y="1290637"/>
            <a:ext cx="92487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9300" y="2860082"/>
            <a:ext cx="544380" cy="4931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952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2147887"/>
            <a:ext cx="922972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28980" y="3683042"/>
            <a:ext cx="544380" cy="4931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562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276350"/>
            <a:ext cx="92964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11540" y="1740451"/>
            <a:ext cx="3598476" cy="4480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94608" y="3835504"/>
            <a:ext cx="597212" cy="4602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23816" y="5092424"/>
            <a:ext cx="683848" cy="357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977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70</cp:revision>
  <dcterms:created xsi:type="dcterms:W3CDTF">2015-09-16T06:44:00Z</dcterms:created>
  <dcterms:modified xsi:type="dcterms:W3CDTF">2024-12-19T08:25:26Z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