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handoutMasterIdLst>
    <p:handoutMasterId r:id="rId3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1" r:id="rId20"/>
    <p:sldId id="342" r:id="rId21"/>
    <p:sldId id="343" r:id="rId22"/>
    <p:sldId id="344" r:id="rId23"/>
    <p:sldId id="345" r:id="rId24"/>
    <p:sldId id="346" r:id="rId25"/>
    <p:sldId id="347" r:id="rId26"/>
    <p:sldId id="348" r:id="rId27"/>
    <p:sldId id="349" r:id="rId28"/>
    <p:sldId id="350" r:id="rId29"/>
  </p:sldIdLst>
  <p:sldSz cx="12192000" cy="6858000"/>
  <p:notesSz cx="6858000" cy="9144000"/>
  <p:custDataLst>
    <p:tags r:id="rId3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3005137"/>
            <a:ext cx="5772150" cy="8477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692696"/>
            <a:ext cx="9210675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029576" y="3319904"/>
            <a:ext cx="583816" cy="4413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060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836712"/>
            <a:ext cx="8772525" cy="5800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31124" y="2591727"/>
            <a:ext cx="7673979" cy="41563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1817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504" y="1124744"/>
            <a:ext cx="8667750" cy="3000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07568" y="4221088"/>
            <a:ext cx="3238500" cy="16859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014031" y="2580153"/>
            <a:ext cx="6504935" cy="37280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403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7" y="1319212"/>
            <a:ext cx="6753225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81190" y="2765348"/>
            <a:ext cx="7072095" cy="30914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698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836712"/>
            <a:ext cx="9182100" cy="5610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4111" y="2869520"/>
            <a:ext cx="9502779" cy="3670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470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571625"/>
            <a:ext cx="9210675" cy="3714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32066" y="3170461"/>
            <a:ext cx="7315163" cy="23969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80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662" y="1038225"/>
            <a:ext cx="9210675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0963" y="3471403"/>
            <a:ext cx="5937776" cy="29062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6770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7137" y="2557462"/>
            <a:ext cx="4657725" cy="1743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565039" y="2337083"/>
            <a:ext cx="5625260" cy="26863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0993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8787" y="2647950"/>
            <a:ext cx="8734425" cy="1562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28563" y="3286209"/>
            <a:ext cx="1840338" cy="788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4458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190625"/>
            <a:ext cx="9229725" cy="44767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768806" y="2915819"/>
            <a:ext cx="699306" cy="400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68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196752"/>
            <a:ext cx="5181600" cy="514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87488" y="1844824"/>
            <a:ext cx="9239250" cy="4381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52539" y="1803372"/>
            <a:ext cx="525901" cy="543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52539" y="4541284"/>
            <a:ext cx="525901" cy="543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4025" y="1557337"/>
            <a:ext cx="8743950" cy="3743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58246" y="1432459"/>
            <a:ext cx="9475514" cy="40336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1714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714500"/>
            <a:ext cx="92297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692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876300"/>
            <a:ext cx="8696325" cy="5105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0048" y="801008"/>
            <a:ext cx="3471872" cy="10074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28932" y="832802"/>
            <a:ext cx="5133975" cy="4562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18932" y="1903366"/>
            <a:ext cx="3623628" cy="268895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07196" y="4645296"/>
            <a:ext cx="4663123" cy="14405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949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3700" y="1881187"/>
            <a:ext cx="632460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54608" y="1766208"/>
            <a:ext cx="6905952" cy="36795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108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764704"/>
            <a:ext cx="9105900" cy="567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4319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2125" y="1766887"/>
            <a:ext cx="8667750" cy="3324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551728" y="4031888"/>
            <a:ext cx="586432" cy="4181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39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1712" y="2386012"/>
            <a:ext cx="7648575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2060848"/>
            <a:ext cx="7982912" cy="27956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299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5512" y="776287"/>
            <a:ext cx="7800975" cy="5305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55168" y="760368"/>
            <a:ext cx="8328352" cy="52746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639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938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947737"/>
            <a:ext cx="9229725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964" y="877397"/>
            <a:ext cx="525901" cy="543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40964" y="2132856"/>
            <a:ext cx="525901" cy="543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964" y="4500106"/>
            <a:ext cx="525901" cy="543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5701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562" y="690562"/>
            <a:ext cx="9286875" cy="5476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6167437"/>
            <a:ext cx="7743825" cy="3905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29389" y="1189914"/>
            <a:ext cx="525901" cy="543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1564" y="3249803"/>
            <a:ext cx="525901" cy="543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86513" y="5661465"/>
            <a:ext cx="525901" cy="543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073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9258300" cy="5981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71516" y="1895969"/>
            <a:ext cx="525901" cy="543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71515" y="4321186"/>
            <a:ext cx="525901" cy="543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973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5425" y="1238250"/>
            <a:ext cx="9201150" cy="4381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023476" y="2416251"/>
            <a:ext cx="1868564" cy="47934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77889" y="5062473"/>
            <a:ext cx="905491" cy="385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294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685925"/>
            <a:ext cx="9229725" cy="3486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36256" y="2694623"/>
            <a:ext cx="1516404" cy="551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86399" y="4572000"/>
            <a:ext cx="525901" cy="434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761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836712"/>
            <a:ext cx="9229725" cy="5629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99739" y="1915133"/>
            <a:ext cx="525901" cy="4521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71664" y="5982615"/>
            <a:ext cx="1591776" cy="4059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0591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8850" y="795337"/>
            <a:ext cx="77343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98699" y="3053053"/>
            <a:ext cx="1120261" cy="46230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879976" y="3645024"/>
            <a:ext cx="1349880" cy="427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13922" y="4662487"/>
            <a:ext cx="4714875" cy="885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746238" y="5594032"/>
            <a:ext cx="1844041" cy="385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229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3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2024-12-19T08:41:48Z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