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3019425"/>
            <a:ext cx="51054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52787" y="1247775"/>
            <a:ext cx="56864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27744" y="3337603"/>
            <a:ext cx="4189340" cy="20677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079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1809750"/>
            <a:ext cx="6934200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7126" y="2967212"/>
            <a:ext cx="4362960" cy="2079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35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1909762"/>
            <a:ext cx="50577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43490" y="3175558"/>
            <a:ext cx="2788804" cy="19983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43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262" y="1471612"/>
            <a:ext cx="4943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35146" y="2145412"/>
            <a:ext cx="3680054" cy="35493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066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585912"/>
            <a:ext cx="9229725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5241" y="2967214"/>
            <a:ext cx="8807639" cy="2854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5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182100" cy="601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22092" y="2029664"/>
            <a:ext cx="4675477" cy="47762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08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557337"/>
            <a:ext cx="9229725" cy="3743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35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836712"/>
            <a:ext cx="6440438" cy="586392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88309" y="849047"/>
            <a:ext cx="7256631" cy="5933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294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9286875" cy="1895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356992"/>
            <a:ext cx="659130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2723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64704"/>
            <a:ext cx="8753475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9576" y="721724"/>
            <a:ext cx="9328499" cy="2461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1981" y="3252820"/>
            <a:ext cx="9359325" cy="3460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385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484784"/>
            <a:ext cx="528637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2204864"/>
            <a:ext cx="9439275" cy="3714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3982" y="223800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3982" y="416012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237" y="819150"/>
            <a:ext cx="9153525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67526" y="2788192"/>
            <a:ext cx="663113" cy="4960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9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557462"/>
            <a:ext cx="8134350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7368" y="2527375"/>
            <a:ext cx="8333077" cy="1176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3116" y="3742718"/>
            <a:ext cx="4224064" cy="887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832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466850"/>
            <a:ext cx="9229725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90194" y="4784439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4785559"/>
            <a:ext cx="741784" cy="4691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651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88011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0128" y="2087538"/>
            <a:ext cx="5497279" cy="4486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21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300162"/>
            <a:ext cx="93059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7728" y="5004358"/>
            <a:ext cx="1154303" cy="4515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84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1719262"/>
            <a:ext cx="870585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1378" y="2851468"/>
            <a:ext cx="1294801" cy="516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65320" y="2864043"/>
            <a:ext cx="1294801" cy="516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055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238375"/>
            <a:ext cx="874395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6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1281112"/>
            <a:ext cx="8820150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3277" y="1242586"/>
            <a:ext cx="3460135" cy="2206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6427" y="3603821"/>
            <a:ext cx="7036712" cy="2368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764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76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842962"/>
            <a:ext cx="9229725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0142" y="2644070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3613" y="3985517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468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357312"/>
            <a:ext cx="921067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6542" y="133376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6542" y="3717032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2011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64" y="2420888"/>
            <a:ext cx="9277350" cy="3781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93022" y="178080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93022" y="374544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597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071687"/>
            <a:ext cx="92202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16542" y="280696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6535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1490662"/>
            <a:ext cx="927735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06382" y="2105928"/>
            <a:ext cx="541578" cy="505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73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775" y="1581150"/>
            <a:ext cx="893445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26382" y="2309128"/>
            <a:ext cx="540562" cy="470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7928" y="3068960"/>
            <a:ext cx="934584" cy="49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5312" y="3904992"/>
            <a:ext cx="484168" cy="443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1320" y="4668376"/>
            <a:ext cx="484168" cy="443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373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9134475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08776" y="6035268"/>
            <a:ext cx="884004" cy="495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8044" y="6006812"/>
            <a:ext cx="675536" cy="515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21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2024-12-19T02:59:09Z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