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  <p:sldId id="342" r:id="rId20"/>
    <p:sldId id="343" r:id="rId21"/>
    <p:sldId id="341" r:id="rId22"/>
    <p:sldId id="344" r:id="rId23"/>
    <p:sldId id="345" r:id="rId24"/>
    <p:sldId id="346" r:id="rId25"/>
    <p:sldId id="347" r:id="rId26"/>
    <p:sldId id="348" r:id="rId27"/>
    <p:sldId id="349" r:id="rId28"/>
    <p:sldId id="350" r:id="rId29"/>
    <p:sldId id="351" r:id="rId30"/>
    <p:sldId id="352" r:id="rId31"/>
    <p:sldId id="353" r:id="rId32"/>
    <p:sldId id="354" r:id="rId33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-715" y="-72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2024/12/19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2024/12/19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81312" y="2990850"/>
            <a:ext cx="6429375" cy="8763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412776"/>
            <a:ext cx="5886450" cy="438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42965" y="1988840"/>
            <a:ext cx="9182100" cy="24574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55801" y="4077072"/>
            <a:ext cx="2828925" cy="26860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716831" y="1832673"/>
            <a:ext cx="573730" cy="49142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495600" y="3954863"/>
            <a:ext cx="1241248" cy="3976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85629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908720"/>
            <a:ext cx="9191625" cy="20193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1864" y="3212976"/>
            <a:ext cx="2428875" cy="26193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814178" y="2429317"/>
            <a:ext cx="995054" cy="3992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8151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124744"/>
            <a:ext cx="9210675" cy="1695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8" y="2924944"/>
            <a:ext cx="2486025" cy="514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63952" y="3202047"/>
            <a:ext cx="2905125" cy="2667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476098" y="2287077"/>
            <a:ext cx="2112654" cy="4439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850912" y="2900560"/>
            <a:ext cx="2112654" cy="4439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8299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2276872"/>
            <a:ext cx="5629275" cy="1447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48128" y="1724422"/>
            <a:ext cx="3429000" cy="20002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18903" y="3789040"/>
            <a:ext cx="8658225" cy="10191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663554" y="4290629"/>
            <a:ext cx="871102" cy="4276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4110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8325" y="2028825"/>
            <a:ext cx="8515350" cy="2800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19138" y="3496116"/>
            <a:ext cx="5676782" cy="17058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7910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1137" y="1881187"/>
            <a:ext cx="9229725" cy="3095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43218" y="2947476"/>
            <a:ext cx="6916302" cy="2102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23888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764704"/>
            <a:ext cx="9229725" cy="5762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21298" y="2784916"/>
            <a:ext cx="3248542" cy="32298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31458" y="6086917"/>
            <a:ext cx="8816222" cy="5170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526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1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3037" y="1638300"/>
            <a:ext cx="9305925" cy="358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23438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47837" y="1776412"/>
            <a:ext cx="8696325" cy="3305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79058" y="1636837"/>
            <a:ext cx="2445902" cy="4662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64648" y="2121808"/>
            <a:ext cx="4827592" cy="5096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71042" y="1715770"/>
            <a:ext cx="3495675" cy="34671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711164" y="2771014"/>
            <a:ext cx="5380516" cy="22785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8624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1137" y="1176337"/>
            <a:ext cx="9229725" cy="4505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453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9496" y="2204864"/>
            <a:ext cx="5286375" cy="552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95425" y="2867025"/>
            <a:ext cx="9201150" cy="1123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857858" y="2835716"/>
            <a:ext cx="581943" cy="5728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528" y="836712"/>
            <a:ext cx="8467725" cy="5438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80168" y="770528"/>
            <a:ext cx="9846632" cy="56404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12911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9700" y="1609725"/>
            <a:ext cx="9372600" cy="3638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35768" y="3178448"/>
            <a:ext cx="5914712" cy="24705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21278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3037" y="1481137"/>
            <a:ext cx="9305925" cy="3895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410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2637" y="2014537"/>
            <a:ext cx="8086725" cy="2828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66248" y="1918609"/>
            <a:ext cx="2445902" cy="4662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76408" y="2483624"/>
            <a:ext cx="8993192" cy="26471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29825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3550" y="947737"/>
            <a:ext cx="8724900" cy="4962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20808" y="841648"/>
            <a:ext cx="9805992" cy="52238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24976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764704"/>
            <a:ext cx="9248775" cy="5867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94267" y="5012055"/>
            <a:ext cx="2486025" cy="1771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6059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62175" y="2124075"/>
            <a:ext cx="7867650" cy="26098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42168" y="2111648"/>
            <a:ext cx="5437192" cy="47915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19536" y="2780928"/>
            <a:ext cx="8494464" cy="23803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8548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57400" y="890587"/>
            <a:ext cx="8077200" cy="50768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86568" y="851808"/>
            <a:ext cx="6138232" cy="16272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70152" y="2473143"/>
            <a:ext cx="9189288" cy="36126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5630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0187" y="933450"/>
            <a:ext cx="9191625" cy="4991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870128" y="1982108"/>
            <a:ext cx="1312232" cy="4994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976320" y="1988220"/>
            <a:ext cx="1312232" cy="4994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0718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6887" y="2333625"/>
            <a:ext cx="8658225" cy="2190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8519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80" y="1268760"/>
            <a:ext cx="9286875" cy="1028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34917" y="2780928"/>
            <a:ext cx="3048000" cy="28765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707387" y="1180536"/>
            <a:ext cx="581943" cy="5728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6602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512" y="692696"/>
            <a:ext cx="8734425" cy="5991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60474" y="721273"/>
            <a:ext cx="4516235" cy="27742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96503" y="3544677"/>
            <a:ext cx="8712368" cy="32149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4493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1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1544" y="764704"/>
            <a:ext cx="7790392" cy="5976664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80396" y="767572"/>
            <a:ext cx="8567372" cy="60036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8936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1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69151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3512" y="1881187"/>
            <a:ext cx="9324975" cy="3095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88410" y="2071787"/>
            <a:ext cx="581943" cy="5728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788410" y="4005064"/>
            <a:ext cx="581943" cy="5728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2941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340768"/>
            <a:ext cx="9305925" cy="14478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58184" y="3140968"/>
            <a:ext cx="2476500" cy="2609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684237" y="1817144"/>
            <a:ext cx="581943" cy="5728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9385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464" y="836712"/>
            <a:ext cx="9305925" cy="3009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15880" y="4005064"/>
            <a:ext cx="2247900" cy="26193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626364" y="1307858"/>
            <a:ext cx="581943" cy="5728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654009" y="2922384"/>
            <a:ext cx="581943" cy="5728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6346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488" y="1916832"/>
            <a:ext cx="9163050" cy="2000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47528" y="4077072"/>
            <a:ext cx="7886700" cy="533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753686" y="1828719"/>
            <a:ext cx="581943" cy="5728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63109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6850" y="852487"/>
            <a:ext cx="9258300" cy="5153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799984" y="3391300"/>
            <a:ext cx="581943" cy="5728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8894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472" y="1340768"/>
            <a:ext cx="9220200" cy="10191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2636912"/>
            <a:ext cx="3543300" cy="19050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12024" y="2573370"/>
            <a:ext cx="3095625" cy="26479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672664" y="1793994"/>
            <a:ext cx="581943" cy="5728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7766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</TotalTime>
  <Words>0</Words>
  <Application>Microsoft Office PowerPoint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7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68</cp:revision>
  <dcterms:created xsi:type="dcterms:W3CDTF">2015-09-16T06:44:00Z</dcterms:created>
  <dcterms:modified xsi:type="dcterms:W3CDTF">2024-12-19T08:32:37Z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