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5937" y="3005137"/>
            <a:ext cx="862012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352550"/>
            <a:ext cx="9286875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80100" y="2575201"/>
            <a:ext cx="658172" cy="4240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49232" y="3791721"/>
            <a:ext cx="1440944" cy="402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07454" y="4996032"/>
            <a:ext cx="1867665" cy="4233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893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509837"/>
            <a:ext cx="9286875" cy="183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6580" y="3696865"/>
            <a:ext cx="1816412" cy="454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 dirty="0"/>
          </a:p>
        </p:txBody>
      </p:sp>
    </p:spTree>
    <p:extLst>
      <p:ext uri="{BB962C8B-B14F-4D97-AF65-F5344CB8AC3E}">
        <p14:creationId xmlns:p14="http://schemas.microsoft.com/office/powerpoint/2010/main" val="186699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752600"/>
            <a:ext cx="92011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01624" y="340271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55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700212"/>
            <a:ext cx="82200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30180" y="4651905"/>
            <a:ext cx="828860" cy="407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166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562100"/>
            <a:ext cx="6486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4980" y="3662321"/>
            <a:ext cx="4608380" cy="1854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67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2233612"/>
            <a:ext cx="6353175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89700" y="2910481"/>
            <a:ext cx="5146860" cy="2108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33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692696"/>
            <a:ext cx="9057134" cy="61693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2245" y="1880076"/>
            <a:ext cx="7173330" cy="4948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31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366837"/>
            <a:ext cx="924877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22618" y="3720453"/>
            <a:ext cx="2066118" cy="4309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4384249"/>
            <a:ext cx="709768" cy="382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8768" y="4949023"/>
            <a:ext cx="4026384" cy="415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57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1971675"/>
            <a:ext cx="76581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8980" y="1965601"/>
            <a:ext cx="706940" cy="4423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4764" y="2474992"/>
            <a:ext cx="3881616" cy="527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00834" y="3728664"/>
            <a:ext cx="1805934" cy="477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5056" y="4312920"/>
            <a:ext cx="3881616" cy="472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9504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214437"/>
            <a:ext cx="9210675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3380" y="2971441"/>
            <a:ext cx="6935020" cy="2931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349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622" y="908720"/>
            <a:ext cx="52578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7705" y="1556792"/>
            <a:ext cx="9248775" cy="463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54660" y="156936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19556" y="299695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5252" y="5116552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9712" y="795337"/>
            <a:ext cx="91725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2100" y="1935121"/>
            <a:ext cx="6477820" cy="4221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49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47700"/>
            <a:ext cx="9201150" cy="621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12740" y="2311041"/>
            <a:ext cx="6640380" cy="21898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7908" y="4663689"/>
            <a:ext cx="6593132" cy="2123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6907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2552700"/>
            <a:ext cx="9201150" cy="175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62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914400"/>
            <a:ext cx="683895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73140" y="990241"/>
            <a:ext cx="7717340" cy="51565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57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676400"/>
            <a:ext cx="922972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38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0930" y="1614487"/>
            <a:ext cx="87820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8740" y="1559201"/>
            <a:ext cx="5624380" cy="27994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5570" y="1644680"/>
            <a:ext cx="3448050" cy="3524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31460" y="4444641"/>
            <a:ext cx="4151180" cy="1072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72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562100"/>
            <a:ext cx="801052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75300" y="1345841"/>
            <a:ext cx="8845100" cy="41100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4550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090612"/>
            <a:ext cx="922972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89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100137"/>
            <a:ext cx="8696325" cy="4657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185" y="3310255"/>
            <a:ext cx="2495550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97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0" y="1533525"/>
            <a:ext cx="87630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8740" y="1559201"/>
            <a:ext cx="9454700" cy="40897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28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924050"/>
            <a:ext cx="9258300" cy="300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69620" y="196560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448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695450"/>
            <a:ext cx="76104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68340" y="1620161"/>
            <a:ext cx="7686860" cy="3937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34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843087"/>
            <a:ext cx="8801100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8740" y="1559201"/>
            <a:ext cx="9424220" cy="3723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111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862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828800"/>
            <a:ext cx="9229725" cy="3200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9300" y="186400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874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1624012"/>
            <a:ext cx="92487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8820" y="162016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00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220200" cy="1724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3872" y="3356992"/>
            <a:ext cx="2190750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6580" y="191480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78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210675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91534" y="3429000"/>
            <a:ext cx="211455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6740" y="205704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40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62150"/>
            <a:ext cx="9239250" cy="2933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8340" y="317464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16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248775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717032"/>
            <a:ext cx="2933700" cy="1466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900" y="2199281"/>
            <a:ext cx="544380" cy="493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175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71</cp:revision>
  <dcterms:created xsi:type="dcterms:W3CDTF">2015-09-16T06:44:00Z</dcterms:created>
  <dcterms:modified xsi:type="dcterms:W3CDTF">2024-12-19T03:56:38Z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