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2990850"/>
            <a:ext cx="648652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500187"/>
            <a:ext cx="5667375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82174" y="3491740"/>
            <a:ext cx="4477905" cy="197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487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1624012"/>
            <a:ext cx="566737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9534" y="2699260"/>
            <a:ext cx="5361825" cy="2716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64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24012"/>
            <a:ext cx="9229725" cy="3609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2254" y="2150620"/>
            <a:ext cx="5422785" cy="3132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643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557337"/>
            <a:ext cx="92392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2254" y="2668780"/>
            <a:ext cx="7403985" cy="2370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40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08720"/>
            <a:ext cx="9210675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1321" y="2492896"/>
            <a:ext cx="8639175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19694" y="1906780"/>
            <a:ext cx="6469266" cy="479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958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043112"/>
            <a:ext cx="92202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2574" y="3186940"/>
            <a:ext cx="6652145" cy="183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2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943100"/>
            <a:ext cx="8667750" cy="297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9694" y="3197100"/>
            <a:ext cx="7962785" cy="194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334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109662"/>
            <a:ext cx="93059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9726" y="5113276"/>
            <a:ext cx="3317633" cy="513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1900" y="1110297"/>
            <a:ext cx="312420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245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933575"/>
            <a:ext cx="8667750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4095" y="290246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62124" y="3573016"/>
            <a:ext cx="3348355" cy="551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58468" y="4179190"/>
            <a:ext cx="8238972" cy="1134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837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836712"/>
            <a:ext cx="9258300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9788" y="1988840"/>
            <a:ext cx="8648700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6875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5400675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44824"/>
            <a:ext cx="9258300" cy="4133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32735" y="184582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2735" y="314096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237" y="1890712"/>
            <a:ext cx="6867525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762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6937" y="1947862"/>
            <a:ext cx="78581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4494" y="1835660"/>
            <a:ext cx="8369185" cy="3457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405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362" y="1690687"/>
            <a:ext cx="8677275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6974" y="1551180"/>
            <a:ext cx="9547745" cy="404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387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19162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10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772816"/>
            <a:ext cx="8620125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140968"/>
            <a:ext cx="5495925" cy="56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091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1138237"/>
            <a:ext cx="86868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9854" y="1144780"/>
            <a:ext cx="7170305" cy="887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25608" y="2113423"/>
            <a:ext cx="9551992" cy="3830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00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57250"/>
            <a:ext cx="92011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836712"/>
            <a:ext cx="86963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87278" y="770892"/>
            <a:ext cx="724801" cy="478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1477" y="807468"/>
            <a:ext cx="1704235" cy="4422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7416" y="1893592"/>
            <a:ext cx="724801" cy="478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3068960"/>
            <a:ext cx="6396672" cy="3565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342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1366837"/>
            <a:ext cx="88487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8414" y="1226060"/>
            <a:ext cx="9771265" cy="4534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418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7927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152525"/>
            <a:ext cx="930592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9295" y="170358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9616" y="454048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4156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324975" cy="604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7215" y="62662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5255" y="4962376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71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91630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789040"/>
            <a:ext cx="29908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2895" y="225222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120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182100" cy="4505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5445224"/>
            <a:ext cx="2809875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5935" y="245542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46095" y="4237576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55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819150"/>
            <a:ext cx="916305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7215" y="191694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3856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28687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7134" y="1419100"/>
            <a:ext cx="2966606" cy="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21955" y="192964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00334" y="2004060"/>
            <a:ext cx="242812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9935" y="3215640"/>
            <a:ext cx="541578" cy="39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13008" y="4543792"/>
            <a:ext cx="1532032" cy="358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77784" y="5789136"/>
            <a:ext cx="541578" cy="392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858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743075"/>
            <a:ext cx="9229725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68910" y="3347468"/>
            <a:ext cx="667905" cy="529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20" y="4005064"/>
            <a:ext cx="2022744" cy="43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02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2024-12-19T03:25:17Z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