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48025" y="3000375"/>
            <a:ext cx="5695950" cy="8572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0" y="2390775"/>
            <a:ext cx="9182100" cy="2076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388914" y="3488323"/>
            <a:ext cx="1150826" cy="4054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844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412776"/>
            <a:ext cx="9163050" cy="1047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0359" y="2564904"/>
            <a:ext cx="562927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444630" y="1914164"/>
            <a:ext cx="646074" cy="4123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249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210675" cy="2076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2913162"/>
            <a:ext cx="278130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5000" y="2365577"/>
            <a:ext cx="778700" cy="4309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836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2133600"/>
            <a:ext cx="9286875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5000" y="4171229"/>
            <a:ext cx="984440" cy="40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007768" y="4171229"/>
            <a:ext cx="984440" cy="4083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152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100137"/>
            <a:ext cx="9229725" cy="4657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659972" y="2481325"/>
            <a:ext cx="1695608" cy="520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44732" y="3539108"/>
            <a:ext cx="1695608" cy="5209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139988" y="4601517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623944" y="5165397"/>
            <a:ext cx="1338456" cy="465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05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1319212"/>
            <a:ext cx="92868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79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908720"/>
            <a:ext cx="8772525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05464" y="5598512"/>
            <a:ext cx="9174296" cy="10156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31340" y="868997"/>
            <a:ext cx="8305800" cy="3209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9791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2752725"/>
            <a:ext cx="8724900" cy="135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27384" y="2631792"/>
            <a:ext cx="9367336" cy="20519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5781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1462087"/>
            <a:ext cx="9191625" cy="3933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01064" y="3393793"/>
            <a:ext cx="721176" cy="467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994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5925" y="2176462"/>
            <a:ext cx="8820150" cy="2505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7064" y="2133952"/>
            <a:ext cx="4185736" cy="13102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8047" y="2025015"/>
            <a:ext cx="4543425" cy="23812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66424" y="3536032"/>
            <a:ext cx="3535496" cy="6702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496" y="4346433"/>
            <a:ext cx="6802184" cy="53036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529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5305425" cy="495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060848"/>
            <a:ext cx="9182100" cy="4019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13268" y="2018337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21468" y="5157192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1985962"/>
            <a:ext cx="922020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38784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6925" y="1466850"/>
            <a:ext cx="8058150" cy="392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203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9262" y="1190625"/>
            <a:ext cx="875347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132504" y="1128113"/>
            <a:ext cx="680536" cy="467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05760" y="1666777"/>
            <a:ext cx="680536" cy="467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46427" y="2184946"/>
            <a:ext cx="680536" cy="467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2780928"/>
            <a:ext cx="911840" cy="3991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42376" y="4262616"/>
            <a:ext cx="8627224" cy="18333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24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325" y="904875"/>
            <a:ext cx="9277350" cy="5048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24552" y="3426305"/>
            <a:ext cx="1015816" cy="450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8428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5450" y="1300162"/>
            <a:ext cx="8801100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46104" y="1318612"/>
            <a:ext cx="3032576" cy="13560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9157" y="1323975"/>
            <a:ext cx="5800725" cy="3752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42708" y="2685296"/>
            <a:ext cx="3412172" cy="2336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8484" y="5052412"/>
            <a:ext cx="6629216" cy="563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919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692696"/>
            <a:ext cx="9229725" cy="6162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94512" y="3663315"/>
            <a:ext cx="3686175" cy="2762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946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2314575"/>
            <a:ext cx="8743950" cy="2228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13864" y="2804513"/>
            <a:ext cx="635832" cy="395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184232" y="2804513"/>
            <a:ext cx="635832" cy="395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77888" y="3748400"/>
            <a:ext cx="9183151" cy="12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595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4475" y="1400175"/>
            <a:ext cx="9163050" cy="4057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0497" y="2860992"/>
            <a:ext cx="4352925" cy="261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8361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0212" y="1571625"/>
            <a:ext cx="87915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6584" y="3271873"/>
            <a:ext cx="6451416" cy="3958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99820" y="3667760"/>
            <a:ext cx="8917380" cy="8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99820" y="4653136"/>
            <a:ext cx="8917380" cy="86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094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738187"/>
            <a:ext cx="9191625" cy="53816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200" y="2979420"/>
            <a:ext cx="4114800" cy="266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7746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258300" cy="556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64068" y="1825297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4228" y="4931896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067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587" y="1366837"/>
            <a:ext cx="8886825" cy="4124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6004" y="1783433"/>
            <a:ext cx="635832" cy="3958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1783432"/>
            <a:ext cx="1079376" cy="411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74380" y="3140968"/>
            <a:ext cx="673204" cy="4111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56738" y="4538712"/>
            <a:ext cx="9021421" cy="12728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849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9513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143000"/>
            <a:ext cx="9258300" cy="4572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4548" y="4710737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869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1124744"/>
            <a:ext cx="9305925" cy="48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85751" y="1700808"/>
            <a:ext cx="9277350" cy="3581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31988" y="1723697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31988" y="4293096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403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985837"/>
            <a:ext cx="9258300" cy="4886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55508" y="1967537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662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652587"/>
            <a:ext cx="9258300" cy="3552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192068" y="3725217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8602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692696"/>
            <a:ext cx="9210675" cy="6096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4388" y="3217217"/>
            <a:ext cx="583758" cy="52594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31959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2400300"/>
            <a:ext cx="9258300" cy="2057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07988" y="3908097"/>
            <a:ext cx="786076" cy="450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760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2024-12-19T09:17:57Z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