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3009900"/>
            <a:ext cx="8743950" cy="8382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628800"/>
            <a:ext cx="9258300" cy="1066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816" y="3212976"/>
            <a:ext cx="3028950" cy="2324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68475" y="2142211"/>
            <a:ext cx="778501" cy="454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500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201150" cy="1638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99656" y="3284984"/>
            <a:ext cx="6124575" cy="2971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913131" y="2412467"/>
            <a:ext cx="707381" cy="4282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1636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20200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83221" y="2492896"/>
            <a:ext cx="8677275" cy="1666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07968" y="3789040"/>
            <a:ext cx="2971800" cy="28479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926182" y="2401600"/>
            <a:ext cx="813958" cy="547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3612431"/>
            <a:ext cx="1004272" cy="43378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970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1287" y="1481137"/>
            <a:ext cx="682942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33901" y="3451231"/>
            <a:ext cx="5227192" cy="25097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646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1300" y="1909762"/>
            <a:ext cx="6629400" cy="3038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70915" y="3057691"/>
            <a:ext cx="4914675" cy="2046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273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262062"/>
            <a:ext cx="9258300" cy="4333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33365" y="3474380"/>
            <a:ext cx="8688022" cy="23361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5456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228725"/>
            <a:ext cx="9210675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94469" y="3115565"/>
            <a:ext cx="8178736" cy="26370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2965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980728"/>
            <a:ext cx="9144000" cy="1057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2572" y="2055068"/>
            <a:ext cx="8724900" cy="4686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45476" y="2015969"/>
            <a:ext cx="838844" cy="4529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01512" y="2569860"/>
            <a:ext cx="1390288" cy="455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07568" y="3103724"/>
            <a:ext cx="909012" cy="5081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62946" y="3118964"/>
            <a:ext cx="2033154" cy="454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5496" y="4287224"/>
            <a:ext cx="6649784" cy="2459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8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1228725"/>
            <a:ext cx="9239250" cy="4400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598276" y="1792449"/>
            <a:ext cx="1552076" cy="438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742294" y="1786353"/>
            <a:ext cx="1552076" cy="4386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87764" y="2881601"/>
            <a:ext cx="527948" cy="440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0048" y="2890656"/>
            <a:ext cx="527948" cy="440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835324" y="2890656"/>
            <a:ext cx="527948" cy="440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3440288"/>
            <a:ext cx="527948" cy="4407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82559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2109787"/>
            <a:ext cx="8829675" cy="2638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57316" y="1965169"/>
            <a:ext cx="5075564" cy="29319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638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268760"/>
            <a:ext cx="5467350" cy="504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90648" y="1988840"/>
            <a:ext cx="9239250" cy="3829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7851" y="1934947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3571" y="3846572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757533"/>
            <a:ext cx="8466212" cy="5983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6649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124744"/>
            <a:ext cx="8715375" cy="10001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145747"/>
            <a:ext cx="874395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5076" y="1233649"/>
            <a:ext cx="9119244" cy="13977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3378" y="2740345"/>
            <a:ext cx="9269342" cy="2420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34556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923925"/>
            <a:ext cx="9239250" cy="501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1790" y="3217545"/>
            <a:ext cx="415290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1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908720"/>
            <a:ext cx="8696325" cy="5534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04276" y="1365729"/>
            <a:ext cx="666124" cy="432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6888" y="3573016"/>
            <a:ext cx="4701832" cy="5519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92400" y="4116824"/>
            <a:ext cx="8229120" cy="10038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71464" y="5120640"/>
            <a:ext cx="8441496" cy="1483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2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258300" cy="5962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57808" y="3989576"/>
            <a:ext cx="666124" cy="43259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34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8312" y="1152525"/>
            <a:ext cx="8715375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1072" y="3288665"/>
            <a:ext cx="5514975" cy="2495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466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66900" y="2228850"/>
            <a:ext cx="8458200" cy="2400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0088" y="2018536"/>
            <a:ext cx="9050312" cy="31224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393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2700" y="1233487"/>
            <a:ext cx="7086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69528" y="1083816"/>
            <a:ext cx="7577112" cy="47378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794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52487"/>
            <a:ext cx="92583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29208" y="1916936"/>
            <a:ext cx="759752" cy="846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8128" y="3404677"/>
            <a:ext cx="2865136" cy="4236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822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1162" y="1662112"/>
            <a:ext cx="8829675" cy="3533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58328" y="1632456"/>
            <a:ext cx="5514632" cy="25128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2185" y="1707197"/>
            <a:ext cx="3257550" cy="2143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35856" y="4132312"/>
            <a:ext cx="7103344" cy="12016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69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220200" cy="3228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83832" y="4293096"/>
            <a:ext cx="2781300" cy="2438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53317" y="1351679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3316" y="2451199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768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2273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268760"/>
            <a:ext cx="9229725" cy="1562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4721" y="3501008"/>
            <a:ext cx="4467225" cy="198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4531" y="1782547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263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9296400" cy="32385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941168"/>
            <a:ext cx="7439025" cy="485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66196" y="1923373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17937" y="4161782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425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090737"/>
            <a:ext cx="9239250" cy="2676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3046" y="3185012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14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84784"/>
            <a:ext cx="9258300" cy="1609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9856" y="3284984"/>
            <a:ext cx="2524125" cy="2257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38873" y="2085417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646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047875"/>
            <a:ext cx="92868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5172" y="3775322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117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76375" y="2014537"/>
            <a:ext cx="9239250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62369" y="2575799"/>
            <a:ext cx="1271119" cy="4782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4898" y="3384251"/>
            <a:ext cx="476749" cy="5186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03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67</cp:revision>
  <dcterms:created xsi:type="dcterms:W3CDTF">2015-09-16T06:44:00Z</dcterms:created>
  <dcterms:modified xsi:type="dcterms:W3CDTF">2024-12-20T03:36:41Z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