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2967037"/>
            <a:ext cx="5267325" cy="923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22972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7516" y="4279801"/>
            <a:ext cx="7962900" cy="504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53954" y="2021335"/>
            <a:ext cx="665306" cy="417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1664" y="4264561"/>
            <a:ext cx="1095196" cy="4141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85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9258300" cy="161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4075" y="2996952"/>
            <a:ext cx="2905125" cy="2686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14910" y="2168141"/>
            <a:ext cx="1456049" cy="392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929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92011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429000"/>
            <a:ext cx="2838450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24742" y="2761022"/>
            <a:ext cx="1259858" cy="474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636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776412"/>
            <a:ext cx="9258300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43942" y="3990382"/>
            <a:ext cx="1279162" cy="44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792" y="4536545"/>
            <a:ext cx="1279162" cy="447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24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1495425"/>
            <a:ext cx="9182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2262" y="3655102"/>
            <a:ext cx="1356378" cy="4657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28472" y="3642902"/>
            <a:ext cx="1588424" cy="4901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40486" y="4874302"/>
            <a:ext cx="635018" cy="398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96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8810625" cy="541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7302" y="2456222"/>
            <a:ext cx="4892058" cy="1770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733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109662"/>
            <a:ext cx="92868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742" y="1551982"/>
            <a:ext cx="1104410" cy="453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8304" y="2182368"/>
            <a:ext cx="1399072" cy="377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65360" y="4272776"/>
            <a:ext cx="6362640" cy="1741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295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909762"/>
            <a:ext cx="92392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2262" y="2882942"/>
            <a:ext cx="7320298" cy="2247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97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571625"/>
            <a:ext cx="9210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67638" y="4195614"/>
            <a:ext cx="911370" cy="46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43848" y="4183368"/>
            <a:ext cx="911370" cy="46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19216" y="4199790"/>
            <a:ext cx="911370" cy="46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9535" y="4737735"/>
            <a:ext cx="911370" cy="461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90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825" y="1685925"/>
            <a:ext cx="8896350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0822" y="2730542"/>
            <a:ext cx="6426218" cy="22580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4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1196752"/>
            <a:ext cx="52292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1772816"/>
            <a:ext cx="9258300" cy="3933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80582" y="4691422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57337"/>
            <a:ext cx="9229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18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9596"/>
            <a:ext cx="4895850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429000"/>
            <a:ext cx="7667625" cy="95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48822" y="1826302"/>
            <a:ext cx="8051818" cy="2979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443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95437"/>
            <a:ext cx="92392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084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824037"/>
            <a:ext cx="875347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0502" y="1714542"/>
            <a:ext cx="4881898" cy="1059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7570" y="1837055"/>
            <a:ext cx="3162300" cy="3143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549382" y="2826896"/>
            <a:ext cx="4323098" cy="2060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500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800225"/>
            <a:ext cx="9324975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506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737" y="1276350"/>
            <a:ext cx="8772525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2454" y="2797598"/>
            <a:ext cx="1177562" cy="445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9736" y="3356992"/>
            <a:ext cx="4538663" cy="428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7335" y="3820664"/>
            <a:ext cx="6111433" cy="1897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15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095375"/>
            <a:ext cx="9258300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5877272"/>
            <a:ext cx="4162425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31318" y="3600238"/>
            <a:ext cx="1183658" cy="510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59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047750"/>
            <a:ext cx="714375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0178" y="939039"/>
            <a:ext cx="7396176" cy="1908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8747" y="2828452"/>
            <a:ext cx="6362818" cy="327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581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9201150" cy="583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4188" y="4480891"/>
            <a:ext cx="2769872" cy="418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4852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1071562"/>
            <a:ext cx="8658225" cy="4714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256" y="3145559"/>
            <a:ext cx="591324" cy="420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4221088"/>
            <a:ext cx="1441668" cy="434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37080" y="5368429"/>
            <a:ext cx="1266840" cy="3496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4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1344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4088929"/>
            <a:ext cx="2400300" cy="2714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2710" y="1311615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2711" y="306042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37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481137"/>
            <a:ext cx="87153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2944" y="4729584"/>
            <a:ext cx="7075616" cy="716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359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0065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258300" cy="2200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5772" y="3212976"/>
            <a:ext cx="2933700" cy="2895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06962" y="208711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4734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305925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5679" y="3148161"/>
            <a:ext cx="88868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3260" y="145051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60315" y="3731166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200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1916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40" y="3429000"/>
            <a:ext cx="3000375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72237" y="1774602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2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738312"/>
            <a:ext cx="9305925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6410" y="1751452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4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987" y="1500187"/>
            <a:ext cx="934402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9559" y="2607979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023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933450"/>
            <a:ext cx="92297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283" y="3221437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90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2024-12-19T03:47:01Z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